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64" r:id="rId1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9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3D2D2-9464-49E2-AC73-00A22649813E}" v="5" dt="2022-07-10T15:26:43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254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1306-2E3A-8A23-C55A-954ACE418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5DD79-9A0B-2646-D9A6-E91A15AA8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8C96-B4CE-6E9C-E999-D447C639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173B-E155-4539-9804-0040FEAEF5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64569-C66D-E1C3-64BD-290ED14C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034BF-C2C7-106A-F7D8-464A078C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5C6-C82B-43C2-8F52-37A377A0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6757-C391-EBD0-9947-DDC5CB92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01A02-5AE8-1222-84C3-F0FE45E73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DDF31-EE1D-40B8-AFAA-2A595149F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173B-E155-4539-9804-0040FEAEF5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4165A-FA39-0959-4C18-347227A6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0A73-D987-665C-ACE0-82B2D204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5C6-C82B-43C2-8F52-37A377A0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7BC440-FACA-0CCC-3A27-6CF226E30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C7193-38DD-D75D-A064-01943B650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5BAB4-7395-6D04-A84A-8F46FBAE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173B-E155-4539-9804-0040FEAEF5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BDD29-428A-5A92-73CD-8F68AE2D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58E80-660F-D005-EE93-33FDB647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5C6-C82B-43C2-8F52-37A377A0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9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083D-870D-478E-75D8-C211DC51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08970-CEC7-08E0-3D1E-31A94CCF2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BFF0E-9835-EF06-9D1C-FAB64CC6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173B-E155-4539-9804-0040FEAEF5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08EF7-4F64-41B5-9662-4A8CED8A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50AA7-0BAF-073D-A691-94B731C1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5C6-C82B-43C2-8F52-37A377A0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0623-01CD-250F-2973-592E411B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6C3E9-C6FA-232F-A153-B65A819FA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2F1C5-B6A7-9A9E-5F2A-EE75C709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173B-E155-4539-9804-0040FEAEF5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CB639-4F40-AE40-3F79-E0A2FE69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4F29-C575-1A46-E061-4D937F40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5C6-C82B-43C2-8F52-37A377A0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A759-14FA-BB33-9745-B1A38495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7468-414A-5E3F-9CCC-AA2972517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BC6C5-14DB-7556-766E-BC3E092B9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3C593-E14A-2F43-1EA3-D9DDCBE8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173B-E155-4539-9804-0040FEAEF5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B163C-F803-8669-FDD8-65E4970E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47012-8B1D-9D3C-0C40-80376CFC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5C6-C82B-43C2-8F52-37A377A0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5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25F0-C7FA-49A2-9689-2718CA44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2BC5E-B4EC-FCFF-5685-1F0C36F94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0265E-130B-0C23-F8FA-B6AA059D9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0E90F1-713F-E113-BF35-D6AE6BD5E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1D11A-953A-8DFA-7C31-ED94BD049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76E2A8-4D97-212F-BA17-76C75DB6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173B-E155-4539-9804-0040FEAEF5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63649E-340D-516B-DB38-6A08A895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6E003-472C-9784-0058-79B0BF15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5C6-C82B-43C2-8F52-37A377A0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5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D4B0-DE54-6937-3DA4-8E997531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A94DD-89B5-364B-1FF2-301DC028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173B-E155-4539-9804-0040FEAEF5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40729-00B3-0FBA-F255-5498D431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15050-C123-AB6E-157D-C2F5039A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5C6-C82B-43C2-8F52-37A377A0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6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B8160-3252-DF04-CB4A-4B3A658D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173B-E155-4539-9804-0040FEAEF5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99E20-A13B-72E3-1D16-7D841B4E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2521F-997D-A1B2-17C5-22A3DE30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5C6-C82B-43C2-8F52-37A377A0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4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39CA-1FAA-8B39-2335-9467C9DA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2B72F-C88D-190B-133F-BCE131FC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4D622-EC95-1739-7649-8E65A28CD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307B7-9260-803B-6AD6-D8337710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173B-E155-4539-9804-0040FEAEF5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61EA8-A205-D071-C046-BF608472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C856E-A761-D64F-BB20-B1D8C3F9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5C6-C82B-43C2-8F52-37A377A0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8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19A65-7379-B9DF-331C-C5080173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C236D-F269-AD1C-2ED8-2764B2E35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8C31C-BF8C-6576-E75F-2D2F7B00E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3FC3F-FE9B-DDC7-AA16-209050D6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173B-E155-4539-9804-0040FEAEF5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4D405-DACD-6506-EF16-97FF5942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D0F8A-62CC-EDB0-A390-CC25440E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45C6-C82B-43C2-8F52-37A377A0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14617-0726-CA06-2428-20196834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5703D-D550-33E2-04A6-B7B6F33B8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FD8BC-9261-B054-EA09-BA0BDF2FE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173B-E155-4539-9804-0040FEAEF52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FAC63-EF6D-0396-AFA5-CBE9083FA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C932-1C0F-0E96-9002-641E9BABF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45C6-C82B-43C2-8F52-37A377A0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hyperlink" Target="https://pixabay.com/en/gold-ornamental-flourish-border-158499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hyperlink" Target="https://pixabay.com/en/gold-ornamental-flourish-border-1584992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hyperlink" Target="https://pixabay.com/en/gold-ornamental-flourish-border-1584992/" TargetMode="Externa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pixabay.com/en/gold-ornamental-flourish-border-1584992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sv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hyperlink" Target="https://pixabay.com/en/gold-ornamental-flourish-border-158499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hyperlink" Target="https://pixabay.com/en/gold-ornamental-flourish-border-158499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hyperlink" Target="https://pixabay.com/en/gold-ornamental-flourish-border-158499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hyperlink" Target="https://pixabay.com/en/gold-ornamental-flourish-border-158499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hyperlink" Target="https://pixabay.com/en/gold-ornamental-flourish-border-158499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hyperlink" Target="https://pixabay.com/en/gold-ornamental-flourish-border-158499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2 Red Leather Book Cover Illustrations &amp; Clip Art - iStock">
            <a:extLst>
              <a:ext uri="{FF2B5EF4-FFF2-40B4-BE49-F238E27FC236}">
                <a16:creationId xmlns:a16="http://schemas.microsoft.com/office/drawing/2014/main" id="{A75F111B-C026-7EB6-8BE8-005AE4F49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11A3C-A56D-4186-35DF-E4EB055C4DCA}"/>
              </a:ext>
            </a:extLst>
          </p:cNvPr>
          <p:cNvSpPr txBox="1"/>
          <p:nvPr/>
        </p:nvSpPr>
        <p:spPr>
          <a:xfrm>
            <a:off x="7465325" y="2129051"/>
            <a:ext cx="3998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E3981F"/>
                </a:solidFill>
                <a:latin typeface="Lucida Calligraphy" panose="03010101010101010101" pitchFamily="66" charset="0"/>
              </a:rPr>
              <a:t>Telugu</a:t>
            </a:r>
          </a:p>
          <a:p>
            <a:pPr algn="ctr"/>
            <a:r>
              <a:rPr lang="en-US" sz="2000" dirty="0">
                <a:solidFill>
                  <a:srgbClr val="E3981F"/>
                </a:solidFill>
                <a:latin typeface="Lucida Calligraphy" panose="03010101010101010101" pitchFamily="66" charset="0"/>
              </a:rPr>
              <a:t>Christian songs Hymnal</a:t>
            </a:r>
          </a:p>
        </p:txBody>
      </p:sp>
    </p:spTree>
    <p:extLst>
      <p:ext uri="{BB962C8B-B14F-4D97-AF65-F5344CB8AC3E}">
        <p14:creationId xmlns:p14="http://schemas.microsoft.com/office/powerpoint/2010/main" val="1174110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 Report- Matilda by molld9 on emaze">
            <a:extLst>
              <a:ext uri="{FF2B5EF4-FFF2-40B4-BE49-F238E27FC236}">
                <a16:creationId xmlns:a16="http://schemas.microsoft.com/office/drawing/2014/main" id="{6A603640-4D60-8C25-A021-F45E06C57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3759" r="2103" b="9733"/>
          <a:stretch/>
        </p:blipFill>
        <p:spPr bwMode="auto">
          <a:xfrm>
            <a:off x="11229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7ED2B-FFFC-8F6D-D78B-2CF2AB2E4816}"/>
              </a:ext>
            </a:extLst>
          </p:cNvPr>
          <p:cNvSpPr txBox="1"/>
          <p:nvPr/>
        </p:nvSpPr>
        <p:spPr>
          <a:xfrm>
            <a:off x="533400" y="0"/>
            <a:ext cx="5562600" cy="62455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13. Deva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Samsthuthi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Cheyave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Manasaa</a:t>
            </a:r>
            <a:endParaRPr lang="en-US" sz="16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Chorus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Deva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-m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sthuthi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–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cheya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manasaa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g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a  g      a       g    a   b   d  c   b  a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Sree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ma-n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da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ye-e-e—ho-o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-m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sthu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a       g    b  a    g   f    e   f   d    e    g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a   g       a    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Cheya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-e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manasaa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g     a   b  d    c   b  a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Deva  s-am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sthu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–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yuu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 ma-a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b  g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 a     b   c      b    a  b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Jee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maa ye-e ho-o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-a de-e vu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ni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f  c    d  e  a  c  b  a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Paa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a –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mamunu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–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 chu-u maa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a  g a     g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a     b   d  c     b  a    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33FC7-45ED-AF21-7C34-ABCEBBA20AAF}"/>
              </a:ext>
            </a:extLst>
          </p:cNvPr>
          <p:cNvSpPr/>
          <p:nvPr/>
        </p:nvSpPr>
        <p:spPr>
          <a:xfrm>
            <a:off x="533400" y="838200"/>
            <a:ext cx="443865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6710B-9D67-F927-16A5-19F74EE2DF31}"/>
              </a:ext>
            </a:extLst>
          </p:cNvPr>
          <p:cNvSpPr/>
          <p:nvPr/>
        </p:nvSpPr>
        <p:spPr>
          <a:xfrm>
            <a:off x="533400" y="1752600"/>
            <a:ext cx="44386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175567A-CC34-513B-248A-AB83F945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533400" y="5889480"/>
            <a:ext cx="2632410" cy="87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D335F0-8938-F0A7-D935-7D0CF94689C0}"/>
              </a:ext>
            </a:extLst>
          </p:cNvPr>
          <p:cNvSpPr txBox="1"/>
          <p:nvPr/>
        </p:nvSpPr>
        <p:spPr>
          <a:xfrm>
            <a:off x="3031959" y="6142964"/>
            <a:ext cx="54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17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172BEF5-3B59-BF1B-1815-38D520297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3304674" y="5889480"/>
            <a:ext cx="2632410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A33F70-EC66-261E-55B4-1B2DD26326AD}"/>
              </a:ext>
            </a:extLst>
          </p:cNvPr>
          <p:cNvSpPr txBox="1"/>
          <p:nvPr/>
        </p:nvSpPr>
        <p:spPr>
          <a:xfrm>
            <a:off x="6517104" y="92220"/>
            <a:ext cx="5275347" cy="641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u="sng" dirty="0"/>
          </a:p>
          <a:p>
            <a:endParaRPr lang="en-US" sz="1600" b="1" u="sng" dirty="0"/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-a   a-n-</a:t>
            </a:r>
            <a:r>
              <a:rPr lang="en-US" sz="1600" dirty="0" err="1"/>
              <a:t>tha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-n ga mu-u lo-o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-n chu-u</a:t>
            </a:r>
          </a:p>
          <a:p>
            <a:r>
              <a:rPr lang="en-US" sz="1600" dirty="0"/>
              <a:t>  a  g    </a:t>
            </a:r>
            <a:r>
              <a:rPr lang="en-US" sz="1600" dirty="0" err="1"/>
              <a:t>g</a:t>
            </a:r>
            <a:r>
              <a:rPr lang="en-US" sz="1600" dirty="0"/>
              <a:t> b  a     g   f  e   f     d  e  g  </a:t>
            </a:r>
            <a:r>
              <a:rPr lang="en-US" sz="1600" dirty="0" err="1"/>
              <a:t>g</a:t>
            </a:r>
            <a:r>
              <a:rPr lang="en-US" sz="1600" dirty="0"/>
              <a:t>  </a:t>
            </a:r>
            <a:r>
              <a:rPr lang="en-US" sz="1600" dirty="0" err="1"/>
              <a:t>g</a:t>
            </a:r>
            <a:r>
              <a:rPr lang="en-US" sz="1600" dirty="0"/>
              <a:t>  a  g   a</a:t>
            </a:r>
          </a:p>
          <a:p>
            <a:r>
              <a:rPr lang="en-US" sz="1600" baseline="30000" dirty="0"/>
              <a:t> </a:t>
            </a:r>
          </a:p>
          <a:p>
            <a:r>
              <a:rPr lang="en-US" sz="1600" dirty="0"/>
              <a:t> no </a:t>
            </a:r>
            <a:r>
              <a:rPr lang="en-US" sz="1600" dirty="0" err="1"/>
              <a:t>sa</a:t>
            </a:r>
            <a:r>
              <a:rPr lang="en-US" sz="1600" dirty="0"/>
              <a:t>-ma-</a:t>
            </a:r>
            <a:r>
              <a:rPr lang="en-US" sz="1600" dirty="0" err="1"/>
              <a:t>asta</a:t>
            </a:r>
            <a:r>
              <a:rPr lang="en-US" sz="1600" dirty="0"/>
              <a:t>-a maa                      II Deva II</a:t>
            </a:r>
          </a:p>
          <a:p>
            <a:r>
              <a:rPr lang="en-US" sz="1600" dirty="0"/>
              <a:t>  g    a  b    d  c   b  c     </a:t>
            </a:r>
          </a:p>
          <a:p>
            <a:r>
              <a:rPr lang="en-US" sz="1600" dirty="0"/>
              <a:t> 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Jeevama</a:t>
            </a:r>
            <a:r>
              <a:rPr lang="en-US" sz="1600" dirty="0"/>
              <a:t>-a     </a:t>
            </a:r>
            <a:r>
              <a:rPr lang="en-US" sz="1600" dirty="0" err="1"/>
              <a:t>yeho</a:t>
            </a:r>
            <a:r>
              <a:rPr lang="en-US" sz="1600" dirty="0"/>
              <a:t>-ova </a:t>
            </a:r>
            <a:r>
              <a:rPr lang="en-US" sz="1600" dirty="0" err="1"/>
              <a:t>ni</a:t>
            </a:r>
            <a:r>
              <a:rPr lang="en-US" sz="1600" dirty="0"/>
              <a:t>-I </a:t>
            </a:r>
            <a:r>
              <a:rPr lang="en-US" sz="1600" dirty="0" err="1"/>
              <a:t>ku</a:t>
            </a:r>
            <a:endParaRPr lang="en-US" sz="1600" dirty="0"/>
          </a:p>
          <a:p>
            <a:r>
              <a:rPr lang="en-US" sz="1600" dirty="0"/>
              <a:t>       C    </a:t>
            </a:r>
            <a:r>
              <a:rPr lang="en-US" sz="1600" dirty="0" err="1"/>
              <a:t>c</a:t>
            </a:r>
            <a:r>
              <a:rPr lang="en-US" sz="1600" dirty="0"/>
              <a:t>   g   </a:t>
            </a:r>
            <a:r>
              <a:rPr lang="en-US" sz="1600" dirty="0" err="1"/>
              <a:t>g</a:t>
            </a:r>
            <a:r>
              <a:rPr lang="en-US" sz="1600" dirty="0"/>
              <a:t>      </a:t>
            </a:r>
            <a:r>
              <a:rPr lang="en-US" sz="1600" dirty="0" err="1"/>
              <a:t>g</a:t>
            </a:r>
            <a:r>
              <a:rPr lang="en-US" sz="1600" dirty="0"/>
              <a:t>   a   b  c  b a  b  </a:t>
            </a:r>
          </a:p>
          <a:p>
            <a:endParaRPr lang="en-US" sz="1600" dirty="0"/>
          </a:p>
          <a:p>
            <a:r>
              <a:rPr lang="en-US" sz="1600" dirty="0"/>
              <a:t>       </a:t>
            </a:r>
            <a:r>
              <a:rPr lang="en-US" sz="1600" dirty="0" err="1"/>
              <a:t>che</a:t>
            </a:r>
            <a:r>
              <a:rPr lang="en-US" sz="1600" dirty="0"/>
              <a:t>-e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naa</a:t>
            </a:r>
            <a:r>
              <a:rPr lang="en-US" sz="1600" dirty="0"/>
              <a:t>   me-e-</a:t>
            </a:r>
            <a:r>
              <a:rPr lang="en-US" sz="1600" dirty="0" err="1"/>
              <a:t>llanu</a:t>
            </a:r>
            <a:r>
              <a:rPr lang="en-US" sz="1600" dirty="0"/>
              <a:t>  </a:t>
            </a:r>
            <a:r>
              <a:rPr lang="en-US" sz="1600" dirty="0" err="1"/>
              <a:t>maruva</a:t>
            </a:r>
            <a:r>
              <a:rPr lang="en-US" sz="1600" dirty="0"/>
              <a:t>-a  </a:t>
            </a:r>
            <a:r>
              <a:rPr lang="en-US" sz="1600" dirty="0" err="1"/>
              <a:t>kuu</a:t>
            </a:r>
            <a:endParaRPr lang="en-US" sz="1600" dirty="0"/>
          </a:p>
          <a:p>
            <a:r>
              <a:rPr lang="en-US" sz="1600" dirty="0"/>
              <a:t>        c     e  </a:t>
            </a:r>
            <a:r>
              <a:rPr lang="en-US" sz="1600" dirty="0" err="1"/>
              <a:t>e</a:t>
            </a:r>
            <a:r>
              <a:rPr lang="en-US" sz="1600" dirty="0"/>
              <a:t>   </a:t>
            </a:r>
            <a:r>
              <a:rPr lang="en-US" sz="1600" dirty="0" err="1"/>
              <a:t>e</a:t>
            </a:r>
            <a:r>
              <a:rPr lang="en-US" sz="1600" dirty="0"/>
              <a:t>     </a:t>
            </a:r>
            <a:r>
              <a:rPr lang="en-US" sz="1600" dirty="0" err="1"/>
              <a:t>e</a:t>
            </a:r>
            <a:r>
              <a:rPr lang="en-US" sz="1600" dirty="0"/>
              <a:t>    d   c  d    e   d   c  b  a</a:t>
            </a:r>
          </a:p>
          <a:p>
            <a:endParaRPr lang="en-US" sz="1600" dirty="0"/>
          </a:p>
          <a:p>
            <a:r>
              <a:rPr lang="en-US" sz="1600" dirty="0"/>
              <a:t>       </a:t>
            </a:r>
            <a:r>
              <a:rPr lang="en-US" sz="1600" dirty="0" err="1"/>
              <a:t>neevu</a:t>
            </a:r>
            <a:r>
              <a:rPr lang="en-US" sz="1600" dirty="0"/>
              <a:t>  </a:t>
            </a:r>
            <a:r>
              <a:rPr lang="en-US" sz="1600" dirty="0" err="1"/>
              <a:t>che</a:t>
            </a:r>
            <a:r>
              <a:rPr lang="en-US" sz="1600" dirty="0"/>
              <a:t>-e </a:t>
            </a:r>
            <a:r>
              <a:rPr lang="en-US" sz="1600" dirty="0" err="1"/>
              <a:t>sina</a:t>
            </a:r>
            <a:r>
              <a:rPr lang="en-US" sz="1600" dirty="0"/>
              <a:t>   </a:t>
            </a:r>
            <a:r>
              <a:rPr lang="en-US" sz="1600" dirty="0" err="1"/>
              <a:t>paatha</a:t>
            </a:r>
            <a:r>
              <a:rPr lang="en-US" sz="1600" dirty="0"/>
              <a:t> </a:t>
            </a:r>
            <a:r>
              <a:rPr lang="en-US" sz="1600" dirty="0" err="1"/>
              <a:t>kambu</a:t>
            </a:r>
            <a:r>
              <a:rPr lang="en-US" sz="1600" dirty="0"/>
              <a:t> la </a:t>
            </a:r>
            <a:r>
              <a:rPr lang="en-US" sz="1600" dirty="0" err="1"/>
              <a:t>nuu</a:t>
            </a:r>
            <a:endParaRPr lang="en-US" sz="1600" dirty="0"/>
          </a:p>
          <a:p>
            <a:r>
              <a:rPr lang="en-US" sz="1600" dirty="0"/>
              <a:t>        g     </a:t>
            </a:r>
            <a:r>
              <a:rPr lang="en-US" sz="1600" dirty="0" err="1"/>
              <a:t>g</a:t>
            </a:r>
            <a:r>
              <a:rPr lang="en-US" sz="1600" dirty="0"/>
              <a:t>    </a:t>
            </a:r>
            <a:r>
              <a:rPr lang="en-US" sz="1600" dirty="0" err="1"/>
              <a:t>g</a:t>
            </a:r>
            <a:r>
              <a:rPr lang="en-US" sz="1600" dirty="0"/>
              <a:t>    a   g  a   g     a    b  d   c   b  a</a:t>
            </a:r>
          </a:p>
          <a:p>
            <a:endParaRPr lang="en-US" sz="1600" dirty="0"/>
          </a:p>
          <a:p>
            <a:r>
              <a:rPr lang="en-US" sz="1600" dirty="0"/>
              <a:t>        Ma-a </a:t>
            </a:r>
            <a:r>
              <a:rPr lang="en-US" sz="1600" dirty="0" err="1"/>
              <a:t>nnin</a:t>
            </a:r>
            <a:r>
              <a:rPr lang="en-US" sz="1600" dirty="0"/>
              <a:t> chi ja-a </a:t>
            </a:r>
            <a:r>
              <a:rPr lang="en-US" sz="1600" dirty="0" err="1"/>
              <a:t>bbu</a:t>
            </a:r>
            <a:r>
              <a:rPr lang="en-US" sz="1600" dirty="0"/>
              <a:t>-u </a:t>
            </a:r>
            <a:r>
              <a:rPr lang="en-US" sz="1600" dirty="0" err="1"/>
              <a:t>u</a:t>
            </a:r>
            <a:r>
              <a:rPr lang="en-US" sz="1600" dirty="0"/>
              <a:t> le-e mi </a:t>
            </a:r>
            <a:r>
              <a:rPr lang="en-US" sz="1600" dirty="0" err="1"/>
              <a:t>yu</a:t>
            </a:r>
            <a:r>
              <a:rPr lang="en-US" sz="1600" dirty="0"/>
              <a:t> nu le-e </a:t>
            </a:r>
            <a:r>
              <a:rPr lang="en-US" sz="1600" dirty="0" err="1"/>
              <a:t>kun</a:t>
            </a:r>
            <a:r>
              <a:rPr lang="en-US" sz="1600" dirty="0"/>
              <a:t> da</a:t>
            </a:r>
          </a:p>
          <a:p>
            <a:r>
              <a:rPr lang="en-US" sz="1600" dirty="0"/>
              <a:t>          a    </a:t>
            </a:r>
            <a:r>
              <a:rPr lang="en-US" sz="1600" dirty="0" err="1"/>
              <a:t>a</a:t>
            </a:r>
            <a:r>
              <a:rPr lang="en-US" sz="1600" dirty="0"/>
              <a:t>   </a:t>
            </a:r>
            <a:r>
              <a:rPr lang="en-US" sz="1600" dirty="0" err="1"/>
              <a:t>a</a:t>
            </a:r>
            <a:r>
              <a:rPr lang="en-US" sz="1600" dirty="0"/>
              <a:t>  b a   g  f  e      f   d e  g  </a:t>
            </a:r>
            <a:r>
              <a:rPr lang="en-US" sz="1600" dirty="0" err="1"/>
              <a:t>g</a:t>
            </a:r>
            <a:r>
              <a:rPr lang="en-US" sz="1600" dirty="0"/>
              <a:t>   </a:t>
            </a:r>
            <a:r>
              <a:rPr lang="en-US" sz="1600" dirty="0" err="1"/>
              <a:t>g</a:t>
            </a:r>
            <a:r>
              <a:rPr lang="en-US" sz="1600" dirty="0"/>
              <a:t>  a    g  a  g      a</a:t>
            </a:r>
          </a:p>
          <a:p>
            <a:endParaRPr lang="en-US" sz="1600" dirty="0"/>
          </a:p>
          <a:p>
            <a:r>
              <a:rPr lang="en-US" sz="1600" dirty="0"/>
              <a:t>         </a:t>
            </a:r>
            <a:r>
              <a:rPr lang="en-US" sz="1600" dirty="0" err="1"/>
              <a:t>cheyu</a:t>
            </a:r>
            <a:r>
              <a:rPr lang="en-US" sz="1600" dirty="0"/>
              <a:t> nu </a:t>
            </a:r>
            <a:r>
              <a:rPr lang="en-US" sz="1600" dirty="0" err="1"/>
              <a:t>gaa</a:t>
            </a:r>
            <a:r>
              <a:rPr lang="en-US" sz="1600" dirty="0"/>
              <a:t> – aa-a ka a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mu </a:t>
            </a:r>
            <a:r>
              <a:rPr lang="en-US" sz="1600" dirty="0" err="1"/>
              <a:t>che</a:t>
            </a:r>
            <a:r>
              <a:rPr lang="en-US" sz="1600" dirty="0"/>
              <a:t> –e –e</a:t>
            </a:r>
          </a:p>
          <a:p>
            <a:r>
              <a:rPr lang="en-US" sz="1600" dirty="0"/>
              <a:t>          b  d  c  b  d        a   g  </a:t>
            </a:r>
            <a:r>
              <a:rPr lang="en-US" sz="1600" dirty="0" err="1"/>
              <a:t>g</a:t>
            </a:r>
            <a:r>
              <a:rPr lang="en-US" sz="1600" dirty="0"/>
              <a:t>  b a   g    f     e       f    d    II Deva II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9143734-4763-9263-0D6C-1E8322441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6517104" y="5889480"/>
            <a:ext cx="2632410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063257-7ED1-2A6A-C5AF-F2009411643E}"/>
              </a:ext>
            </a:extLst>
          </p:cNvPr>
          <p:cNvSpPr txBox="1"/>
          <p:nvPr/>
        </p:nvSpPr>
        <p:spPr>
          <a:xfrm>
            <a:off x="9149514" y="6142964"/>
            <a:ext cx="43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153278D-A57D-2C38-81ED-A74CA25E0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9376169" y="5889480"/>
            <a:ext cx="2632410" cy="876300"/>
          </a:xfrm>
          <a:prstGeom prst="rect">
            <a:avLst/>
          </a:prstGeom>
        </p:spPr>
      </p:pic>
      <p:pic>
        <p:nvPicPr>
          <p:cNvPr id="13" name="Graphic 12" descr="Checklist outline">
            <a:hlinkClick r:id="rId5" action="ppaction://hlinksldjump"/>
            <a:extLst>
              <a:ext uri="{FF2B5EF4-FFF2-40B4-BE49-F238E27FC236}">
                <a16:creationId xmlns:a16="http://schemas.microsoft.com/office/drawing/2014/main" id="{1FA5CB16-62B6-9C2F-DB4A-706D9B6F0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65618" y="254027"/>
            <a:ext cx="174087" cy="1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8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 Report- Matilda by molld9 on emaze">
            <a:extLst>
              <a:ext uri="{FF2B5EF4-FFF2-40B4-BE49-F238E27FC236}">
                <a16:creationId xmlns:a16="http://schemas.microsoft.com/office/drawing/2014/main" id="{6A603640-4D60-8C25-A021-F45E06C57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3759" r="2103" b="9733"/>
          <a:stretch/>
        </p:blipFill>
        <p:spPr bwMode="auto">
          <a:xfrm>
            <a:off x="11229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7ED2B-FFFC-8F6D-D78B-2CF2AB2E4816}"/>
              </a:ext>
            </a:extLst>
          </p:cNvPr>
          <p:cNvSpPr txBox="1"/>
          <p:nvPr/>
        </p:nvSpPr>
        <p:spPr>
          <a:xfrm>
            <a:off x="533400" y="0"/>
            <a:ext cx="5562600" cy="6553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14. Nee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Paada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Sannidhiki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Krupamaya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Yesayya</a:t>
            </a:r>
            <a:endParaRPr lang="en-US" sz="16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Chorus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Nee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Paada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San-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nidhi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ki –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krupaamaya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yesayya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c d  e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d c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d   e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f   g   a  g    e  f  e d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Nee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prema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kanu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gonuchu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-  deva ne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chchithini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e     d    c     b   a   b    c   d  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b  c    dc   e      d c 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1. Vi-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shranthi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nichchedu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de-e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va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e  g    c 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b   a      g    a   g  f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shrama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lel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-la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thirchu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ya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e     f      a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g   f  e    f      g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siluvaye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a-a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shrayamu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g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d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e f  g     f   e 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hayi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ga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nacha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tun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dedhanu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e  g  f   d   f     e      b    d  c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33FC7-45ED-AF21-7C34-ABCEBBA20AAF}"/>
              </a:ext>
            </a:extLst>
          </p:cNvPr>
          <p:cNvSpPr/>
          <p:nvPr/>
        </p:nvSpPr>
        <p:spPr>
          <a:xfrm>
            <a:off x="533400" y="838200"/>
            <a:ext cx="443865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6710B-9D67-F927-16A5-19F74EE2DF31}"/>
              </a:ext>
            </a:extLst>
          </p:cNvPr>
          <p:cNvSpPr/>
          <p:nvPr/>
        </p:nvSpPr>
        <p:spPr>
          <a:xfrm>
            <a:off x="533400" y="1752600"/>
            <a:ext cx="44386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175567A-CC34-513B-248A-AB83F945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533400" y="5889480"/>
            <a:ext cx="2632410" cy="87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D335F0-8938-F0A7-D935-7D0CF94689C0}"/>
              </a:ext>
            </a:extLst>
          </p:cNvPr>
          <p:cNvSpPr txBox="1"/>
          <p:nvPr/>
        </p:nvSpPr>
        <p:spPr>
          <a:xfrm>
            <a:off x="3031959" y="6142964"/>
            <a:ext cx="54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19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172BEF5-3B59-BF1B-1815-38D520297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3304674" y="5889480"/>
            <a:ext cx="2632410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A33F70-EC66-261E-55B4-1B2DD26326AD}"/>
              </a:ext>
            </a:extLst>
          </p:cNvPr>
          <p:cNvSpPr txBox="1"/>
          <p:nvPr/>
        </p:nvSpPr>
        <p:spPr>
          <a:xfrm>
            <a:off x="6517104" y="92220"/>
            <a:ext cx="5275347" cy="591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u="sng" dirty="0"/>
          </a:p>
          <a:p>
            <a:pPr algn="ctr"/>
            <a:r>
              <a:rPr lang="en-US" sz="1600" b="1" u="sng" dirty="0"/>
              <a:t>15. </a:t>
            </a:r>
            <a:r>
              <a:rPr lang="en-US" sz="1600" b="1" u="sng" dirty="0" err="1"/>
              <a:t>Devuni</a:t>
            </a:r>
            <a:r>
              <a:rPr lang="en-US" sz="1600" b="1" u="sng" dirty="0"/>
              <a:t> </a:t>
            </a:r>
            <a:r>
              <a:rPr lang="en-US" sz="1600" b="1" u="sng" dirty="0" err="1"/>
              <a:t>Stuthi-inchudi</a:t>
            </a:r>
            <a:endParaRPr lang="en-US" sz="1600" b="1" u="sng" dirty="0"/>
          </a:p>
          <a:p>
            <a:pPr algn="ctr"/>
            <a:r>
              <a:rPr lang="en-US" sz="1600" dirty="0"/>
              <a:t> 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Devuni</a:t>
            </a:r>
            <a:r>
              <a:rPr lang="en-US" sz="1600" dirty="0"/>
              <a:t> </a:t>
            </a:r>
            <a:r>
              <a:rPr lang="en-US" sz="1600" dirty="0" err="1"/>
              <a:t>Stuthi-inchudi</a:t>
            </a:r>
            <a:r>
              <a:rPr lang="en-US" sz="1600" dirty="0"/>
              <a:t>   - </a:t>
            </a:r>
            <a:r>
              <a:rPr lang="en-US" sz="1600" dirty="0" err="1"/>
              <a:t>ella</a:t>
            </a:r>
            <a:r>
              <a:rPr lang="en-US" sz="1600" dirty="0"/>
              <a:t>-a </a:t>
            </a:r>
            <a:r>
              <a:rPr lang="en-US" sz="1600" dirty="0" err="1"/>
              <a:t>ppudu</a:t>
            </a:r>
            <a:r>
              <a:rPr lang="en-US" sz="1600" dirty="0"/>
              <a:t> </a:t>
            </a:r>
          </a:p>
          <a:p>
            <a:r>
              <a:rPr lang="en-US" sz="1600" dirty="0"/>
              <a:t>  ac  c  </a:t>
            </a:r>
            <a:r>
              <a:rPr lang="en-US" sz="1600" dirty="0" err="1"/>
              <a:t>c</a:t>
            </a:r>
            <a:r>
              <a:rPr lang="en-US" sz="1600" dirty="0"/>
              <a:t>  a   c    </a:t>
            </a:r>
            <a:r>
              <a:rPr lang="en-US" sz="1600" dirty="0" err="1"/>
              <a:t>c</a:t>
            </a:r>
            <a:r>
              <a:rPr lang="en-US" sz="1600" dirty="0"/>
              <a:t>  f     g       f  e d  c     d</a:t>
            </a:r>
          </a:p>
          <a:p>
            <a:r>
              <a:rPr lang="en-US" sz="1600" baseline="30000" dirty="0"/>
              <a:t> </a:t>
            </a:r>
          </a:p>
          <a:p>
            <a:r>
              <a:rPr lang="en-US" sz="1600" dirty="0"/>
              <a:t> de-e </a:t>
            </a:r>
            <a:r>
              <a:rPr lang="en-US" sz="1600" dirty="0" err="1"/>
              <a:t>vuni</a:t>
            </a:r>
            <a:r>
              <a:rPr lang="en-US" sz="1600" dirty="0"/>
              <a:t>  </a:t>
            </a:r>
            <a:r>
              <a:rPr lang="en-US" sz="1600" dirty="0" err="1"/>
              <a:t>stuthi-inchudi</a:t>
            </a:r>
            <a:endParaRPr lang="en-US" sz="1600" dirty="0"/>
          </a:p>
          <a:p>
            <a:r>
              <a:rPr lang="en-US" sz="1600" dirty="0"/>
              <a:t>  e  g   </a:t>
            </a:r>
            <a:r>
              <a:rPr lang="en-US" sz="1600" dirty="0" err="1"/>
              <a:t>g</a:t>
            </a:r>
            <a:r>
              <a:rPr lang="en-US" sz="1600" dirty="0"/>
              <a:t>   </a:t>
            </a:r>
            <a:r>
              <a:rPr lang="en-US" sz="1600" dirty="0" err="1"/>
              <a:t>g</a:t>
            </a:r>
            <a:r>
              <a:rPr lang="en-US" sz="1600" dirty="0"/>
              <a:t>  e    f    e  d    c   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1. </a:t>
            </a:r>
            <a:r>
              <a:rPr lang="en-US" sz="1600" dirty="0" err="1"/>
              <a:t>Aayana</a:t>
            </a:r>
            <a:r>
              <a:rPr lang="en-US" sz="1600" dirty="0"/>
              <a:t> </a:t>
            </a:r>
            <a:r>
              <a:rPr lang="en-US" sz="1600" dirty="0" err="1"/>
              <a:t>parishuddha</a:t>
            </a:r>
            <a:r>
              <a:rPr lang="en-US" sz="1600" dirty="0"/>
              <a:t> a-a </a:t>
            </a:r>
            <a:r>
              <a:rPr lang="en-US" sz="1600" dirty="0" err="1"/>
              <a:t>layamandu</a:t>
            </a:r>
            <a:r>
              <a:rPr lang="en-US" sz="1600" dirty="0"/>
              <a:t> (x2)</a:t>
            </a:r>
          </a:p>
          <a:p>
            <a:r>
              <a:rPr lang="en-US" sz="1600" dirty="0"/>
              <a:t>     g   </a:t>
            </a:r>
            <a:r>
              <a:rPr lang="en-US" sz="1600" dirty="0" err="1"/>
              <a:t>g</a:t>
            </a:r>
            <a:r>
              <a:rPr lang="en-US" sz="1600" dirty="0"/>
              <a:t>   </a:t>
            </a:r>
            <a:r>
              <a:rPr lang="en-US" sz="1600" dirty="0" err="1"/>
              <a:t>g</a:t>
            </a:r>
            <a:r>
              <a:rPr lang="en-US" sz="1600" dirty="0"/>
              <a:t>  a   g   f   e       d e d  c  d e  </a:t>
            </a:r>
            <a:r>
              <a:rPr lang="en-US" sz="1600" dirty="0" err="1"/>
              <a:t>e</a:t>
            </a:r>
            <a:r>
              <a:rPr lang="en-US" sz="1600" dirty="0"/>
              <a:t>     </a:t>
            </a:r>
          </a:p>
          <a:p>
            <a:endParaRPr lang="en-US" sz="1600" dirty="0"/>
          </a:p>
          <a:p>
            <a:r>
              <a:rPr lang="en-US" sz="1600" dirty="0"/>
              <a:t>      aa </a:t>
            </a:r>
            <a:r>
              <a:rPr lang="en-US" sz="1600" dirty="0" err="1"/>
              <a:t>yana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-a </a:t>
            </a:r>
            <a:r>
              <a:rPr lang="en-US" sz="1600" dirty="0" err="1"/>
              <a:t>nidhilo</a:t>
            </a:r>
            <a:r>
              <a:rPr lang="en-US" sz="1600" dirty="0"/>
              <a:t>   aa </a:t>
            </a:r>
            <a:r>
              <a:rPr lang="en-US" sz="1600" dirty="0" err="1"/>
              <a:t>aa</a:t>
            </a:r>
            <a:r>
              <a:rPr lang="en-US" sz="1600" dirty="0"/>
              <a:t>  </a:t>
            </a:r>
            <a:r>
              <a:rPr lang="en-US" sz="1600" dirty="0" err="1"/>
              <a:t>aa</a:t>
            </a:r>
            <a:r>
              <a:rPr lang="en-US" sz="1600" dirty="0"/>
              <a:t>  </a:t>
            </a:r>
            <a:r>
              <a:rPr lang="en-US" sz="1600" dirty="0" err="1"/>
              <a:t>aa</a:t>
            </a:r>
            <a:endParaRPr lang="en-US" sz="1600" dirty="0"/>
          </a:p>
          <a:p>
            <a:r>
              <a:rPr lang="en-US" sz="1600" dirty="0"/>
              <a:t>      g    </a:t>
            </a:r>
            <a:r>
              <a:rPr lang="en-US" sz="1600" dirty="0" err="1"/>
              <a:t>g</a:t>
            </a:r>
            <a:r>
              <a:rPr lang="en-US" sz="1600" dirty="0"/>
              <a:t>   </a:t>
            </a:r>
            <a:r>
              <a:rPr lang="en-US" sz="1600" dirty="0" err="1"/>
              <a:t>g</a:t>
            </a:r>
            <a:r>
              <a:rPr lang="en-US" sz="1600" dirty="0"/>
              <a:t>  a  g   f  e   d    e   d    c    a</a:t>
            </a:r>
          </a:p>
          <a:p>
            <a:endParaRPr lang="en-US" sz="1600" dirty="0"/>
          </a:p>
          <a:p>
            <a:r>
              <a:rPr lang="en-US" sz="1600" dirty="0"/>
              <a:t>      </a:t>
            </a:r>
            <a:r>
              <a:rPr lang="en-US" sz="1600" dirty="0" err="1"/>
              <a:t>aayana</a:t>
            </a:r>
            <a:r>
              <a:rPr lang="en-US" sz="1600" dirty="0"/>
              <a:t> </a:t>
            </a:r>
            <a:r>
              <a:rPr lang="en-US" sz="1600" dirty="0" err="1"/>
              <a:t>sa-annidhilo</a:t>
            </a:r>
            <a:r>
              <a:rPr lang="en-US" sz="1600" dirty="0"/>
              <a:t>   -  </a:t>
            </a:r>
            <a:r>
              <a:rPr lang="en-US" sz="1600" dirty="0" err="1"/>
              <a:t>ella</a:t>
            </a:r>
            <a:r>
              <a:rPr lang="en-US" sz="1600" dirty="0"/>
              <a:t>-a </a:t>
            </a:r>
            <a:r>
              <a:rPr lang="en-US" sz="1600" dirty="0" err="1"/>
              <a:t>ppudu</a:t>
            </a:r>
            <a:endParaRPr lang="en-US" sz="1600" dirty="0"/>
          </a:p>
          <a:p>
            <a:r>
              <a:rPr lang="en-US" sz="1600" dirty="0"/>
              <a:t>       c   </a:t>
            </a:r>
            <a:r>
              <a:rPr lang="en-US" sz="1600" dirty="0" err="1"/>
              <a:t>c</a:t>
            </a:r>
            <a:r>
              <a:rPr lang="en-US" sz="1600" dirty="0"/>
              <a:t>  a   </a:t>
            </a:r>
            <a:r>
              <a:rPr lang="en-US" sz="1600" dirty="0" err="1"/>
              <a:t>a</a:t>
            </a:r>
            <a:r>
              <a:rPr lang="en-US" sz="1600" dirty="0"/>
              <a:t>  c   </a:t>
            </a:r>
            <a:r>
              <a:rPr lang="en-US" sz="1600" dirty="0" err="1"/>
              <a:t>c</a:t>
            </a:r>
            <a:r>
              <a:rPr lang="en-US" sz="1600" dirty="0"/>
              <a:t>   d  e       f  e d     c   d</a:t>
            </a:r>
          </a:p>
          <a:p>
            <a:endParaRPr lang="en-US" sz="1600" dirty="0"/>
          </a:p>
          <a:p>
            <a:r>
              <a:rPr lang="en-US" sz="1600" dirty="0"/>
              <a:t>       de-e </a:t>
            </a:r>
            <a:r>
              <a:rPr lang="en-US" sz="1600" dirty="0" err="1"/>
              <a:t>vuni</a:t>
            </a:r>
            <a:r>
              <a:rPr lang="en-US" sz="1600" dirty="0"/>
              <a:t>    </a:t>
            </a:r>
            <a:r>
              <a:rPr lang="en-US" sz="1600" dirty="0" err="1"/>
              <a:t>stuthi-inchudi</a:t>
            </a:r>
            <a:endParaRPr lang="en-US" sz="1600" dirty="0"/>
          </a:p>
          <a:p>
            <a:r>
              <a:rPr lang="en-US" sz="1600" dirty="0"/>
              <a:t>        e  g   </a:t>
            </a:r>
            <a:r>
              <a:rPr lang="en-US" sz="1600" dirty="0" err="1"/>
              <a:t>g</a:t>
            </a:r>
            <a:r>
              <a:rPr lang="en-US" sz="1600" dirty="0"/>
              <a:t> </a:t>
            </a:r>
            <a:r>
              <a:rPr lang="en-US" sz="1600" dirty="0" err="1"/>
              <a:t>g</a:t>
            </a:r>
            <a:r>
              <a:rPr lang="en-US" sz="1600" dirty="0"/>
              <a:t>      e   f     e  d  c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9143734-4763-9263-0D6C-1E8322441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6517104" y="5889480"/>
            <a:ext cx="2632410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063257-7ED1-2A6A-C5AF-F2009411643E}"/>
              </a:ext>
            </a:extLst>
          </p:cNvPr>
          <p:cNvSpPr txBox="1"/>
          <p:nvPr/>
        </p:nvSpPr>
        <p:spPr>
          <a:xfrm>
            <a:off x="9149514" y="6142964"/>
            <a:ext cx="43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153278D-A57D-2C38-81ED-A74CA25E0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9376169" y="5889480"/>
            <a:ext cx="2632410" cy="876300"/>
          </a:xfrm>
          <a:prstGeom prst="rect">
            <a:avLst/>
          </a:prstGeom>
        </p:spPr>
      </p:pic>
      <p:pic>
        <p:nvPicPr>
          <p:cNvPr id="13" name="Graphic 12" descr="Checklist outline">
            <a:hlinkClick r:id="rId5" action="ppaction://hlinksldjump"/>
            <a:extLst>
              <a:ext uri="{FF2B5EF4-FFF2-40B4-BE49-F238E27FC236}">
                <a16:creationId xmlns:a16="http://schemas.microsoft.com/office/drawing/2014/main" id="{1FA5CB16-62B6-9C2F-DB4A-706D9B6F0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65618" y="254027"/>
            <a:ext cx="174087" cy="1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3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63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 Report- Matilda by molld9 on emaze">
            <a:extLst>
              <a:ext uri="{FF2B5EF4-FFF2-40B4-BE49-F238E27FC236}">
                <a16:creationId xmlns:a16="http://schemas.microsoft.com/office/drawing/2014/main" id="{6A603640-4D60-8C25-A021-F45E06C57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3759" r="2103" b="97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7ED2B-FFFC-8F6D-D78B-2CF2AB2E4816}"/>
              </a:ext>
            </a:extLst>
          </p:cNvPr>
          <p:cNvSpPr txBox="1"/>
          <p:nvPr/>
        </p:nvSpPr>
        <p:spPr>
          <a:xfrm>
            <a:off x="361950" y="228600"/>
            <a:ext cx="5734050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/>
              <a:t>Index of Titles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Nadipinchu</a:t>
            </a:r>
            <a:r>
              <a:rPr lang="en-US" dirty="0"/>
              <a:t> Naa Naava                                              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Sthothram</a:t>
            </a:r>
            <a:r>
              <a:rPr lang="en-US" dirty="0"/>
              <a:t> </a:t>
            </a:r>
            <a:r>
              <a:rPr lang="en-US" dirty="0" err="1"/>
              <a:t>chellinthumu</a:t>
            </a:r>
            <a:r>
              <a:rPr lang="en-US" dirty="0"/>
              <a:t>                                           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Kummari</a:t>
            </a:r>
            <a:r>
              <a:rPr lang="en-US" dirty="0"/>
              <a:t> O </a:t>
            </a:r>
            <a:r>
              <a:rPr lang="en-US" dirty="0" err="1"/>
              <a:t>kummari</a:t>
            </a:r>
            <a:r>
              <a:rPr lang="en-US" dirty="0"/>
              <a:t>                                                  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Jeeva </a:t>
            </a:r>
            <a:r>
              <a:rPr lang="en-US" dirty="0" err="1"/>
              <a:t>Nadhini</a:t>
            </a:r>
            <a:r>
              <a:rPr lang="en-US" dirty="0"/>
              <a:t>                                                              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Kreesthe</a:t>
            </a:r>
            <a:r>
              <a:rPr lang="en-US" dirty="0"/>
              <a:t> </a:t>
            </a:r>
            <a:r>
              <a:rPr lang="en-US" dirty="0" err="1"/>
              <a:t>sarvaadhi</a:t>
            </a:r>
            <a:r>
              <a:rPr lang="en-US" dirty="0"/>
              <a:t> </a:t>
            </a:r>
            <a:r>
              <a:rPr lang="en-US" dirty="0" err="1"/>
              <a:t>kaari</a:t>
            </a:r>
            <a:r>
              <a:rPr lang="en-US" dirty="0"/>
              <a:t>                                           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Randi </a:t>
            </a:r>
            <a:r>
              <a:rPr lang="en-US" dirty="0" err="1"/>
              <a:t>utsahinchi</a:t>
            </a:r>
            <a:r>
              <a:rPr lang="en-US" dirty="0"/>
              <a:t> </a:t>
            </a:r>
            <a:r>
              <a:rPr lang="en-US" dirty="0" err="1"/>
              <a:t>Paadudamu</a:t>
            </a:r>
            <a:r>
              <a:rPr lang="en-US" dirty="0"/>
              <a:t>                                   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Geetham</a:t>
            </a:r>
            <a:r>
              <a:rPr lang="en-US" dirty="0"/>
              <a:t> </a:t>
            </a:r>
            <a:r>
              <a:rPr lang="en-US" dirty="0" err="1"/>
              <a:t>geetham</a:t>
            </a:r>
            <a:r>
              <a:rPr lang="en-US" dirty="0"/>
              <a:t> Jaya </a:t>
            </a:r>
            <a:r>
              <a:rPr lang="en-US" dirty="0" err="1"/>
              <a:t>Jaya</a:t>
            </a:r>
            <a:r>
              <a:rPr lang="en-US" dirty="0"/>
              <a:t> </a:t>
            </a:r>
            <a:r>
              <a:rPr lang="en-US" dirty="0" err="1"/>
              <a:t>geetham</a:t>
            </a:r>
            <a:r>
              <a:rPr lang="en-US" dirty="0"/>
              <a:t>                   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Theruvu</a:t>
            </a:r>
            <a:r>
              <a:rPr lang="en-US" dirty="0"/>
              <a:t> nee </a:t>
            </a:r>
            <a:r>
              <a:rPr lang="en-US" dirty="0" err="1"/>
              <a:t>hrudaya</a:t>
            </a:r>
            <a:r>
              <a:rPr lang="en-US" dirty="0"/>
              <a:t> </a:t>
            </a:r>
            <a:r>
              <a:rPr lang="en-US" dirty="0" err="1"/>
              <a:t>dwarambu</a:t>
            </a:r>
            <a:r>
              <a:rPr lang="en-US" dirty="0"/>
              <a:t> </a:t>
            </a:r>
            <a:r>
              <a:rPr lang="en-US" dirty="0" err="1"/>
              <a:t>nede</a:t>
            </a:r>
            <a:r>
              <a:rPr lang="en-US" dirty="0"/>
              <a:t>                  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Devude</a:t>
            </a:r>
            <a:r>
              <a:rPr lang="en-US" dirty="0"/>
              <a:t> </a:t>
            </a:r>
            <a:r>
              <a:rPr lang="en-US" dirty="0" err="1"/>
              <a:t>naa</a:t>
            </a:r>
            <a:r>
              <a:rPr lang="en-US" dirty="0"/>
              <a:t> </a:t>
            </a:r>
            <a:r>
              <a:rPr lang="en-US" dirty="0" err="1"/>
              <a:t>kashra</a:t>
            </a:r>
            <a:r>
              <a:rPr lang="en-US" dirty="0"/>
              <a:t> </a:t>
            </a:r>
            <a:r>
              <a:rPr lang="en-US" dirty="0" err="1"/>
              <a:t>yambu</a:t>
            </a:r>
            <a:r>
              <a:rPr lang="en-US" dirty="0"/>
              <a:t>                                       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Yehovaa</a:t>
            </a:r>
            <a:r>
              <a:rPr lang="en-US" dirty="0"/>
              <a:t> </a:t>
            </a:r>
            <a:r>
              <a:rPr lang="en-US" dirty="0" err="1"/>
              <a:t>Naa</a:t>
            </a:r>
            <a:r>
              <a:rPr lang="en-US" dirty="0"/>
              <a:t> </a:t>
            </a:r>
            <a:r>
              <a:rPr lang="en-US" dirty="0" err="1"/>
              <a:t>Kaapari</a:t>
            </a:r>
            <a:r>
              <a:rPr lang="en-US" dirty="0"/>
              <a:t>                                                  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Devudu</a:t>
            </a:r>
            <a:r>
              <a:rPr lang="en-US" dirty="0"/>
              <a:t>  </a:t>
            </a:r>
            <a:r>
              <a:rPr lang="en-US" dirty="0" err="1"/>
              <a:t>meeku</a:t>
            </a:r>
            <a:r>
              <a:rPr lang="en-US" dirty="0"/>
              <a:t> </a:t>
            </a:r>
            <a:r>
              <a:rPr lang="en-US" dirty="0" err="1"/>
              <a:t>ellapudu</a:t>
            </a:r>
            <a:r>
              <a:rPr lang="en-US" dirty="0"/>
              <a:t>                                          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Yehovaa</a:t>
            </a:r>
            <a:r>
              <a:rPr lang="en-US" dirty="0"/>
              <a:t> </a:t>
            </a:r>
            <a:r>
              <a:rPr lang="en-US" dirty="0" err="1"/>
              <a:t>Naa</a:t>
            </a:r>
            <a:r>
              <a:rPr lang="en-US" dirty="0"/>
              <a:t> </a:t>
            </a:r>
            <a:r>
              <a:rPr lang="en-US" dirty="0" err="1"/>
              <a:t>Balama</a:t>
            </a:r>
            <a:r>
              <a:rPr lang="en-US" dirty="0"/>
              <a:t>                                                 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Deva </a:t>
            </a:r>
            <a:r>
              <a:rPr lang="en-US" dirty="0" err="1"/>
              <a:t>Samsthuthi</a:t>
            </a:r>
            <a:r>
              <a:rPr lang="en-US" dirty="0"/>
              <a:t> </a:t>
            </a:r>
            <a:r>
              <a:rPr lang="en-US" dirty="0" err="1"/>
              <a:t>Cheyave</a:t>
            </a:r>
            <a:r>
              <a:rPr lang="en-US" dirty="0"/>
              <a:t> </a:t>
            </a:r>
            <a:r>
              <a:rPr lang="en-US" dirty="0" err="1"/>
              <a:t>Manasaa</a:t>
            </a:r>
            <a:r>
              <a:rPr lang="en-US" dirty="0"/>
              <a:t>                        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 </a:t>
            </a:r>
            <a:r>
              <a:rPr lang="en-US" dirty="0" err="1"/>
              <a:t>Paada</a:t>
            </a:r>
            <a:r>
              <a:rPr lang="en-US" dirty="0"/>
              <a:t> </a:t>
            </a:r>
            <a:r>
              <a:rPr lang="en-US" dirty="0" err="1"/>
              <a:t>Sannidhiki</a:t>
            </a:r>
            <a:r>
              <a:rPr lang="en-US" dirty="0"/>
              <a:t> </a:t>
            </a:r>
            <a:r>
              <a:rPr lang="en-US" dirty="0" err="1"/>
              <a:t>Krupamaiya</a:t>
            </a:r>
            <a:r>
              <a:rPr lang="en-US" dirty="0"/>
              <a:t> </a:t>
            </a:r>
            <a:r>
              <a:rPr lang="en-US" dirty="0" err="1"/>
              <a:t>Yesayya</a:t>
            </a:r>
            <a:r>
              <a:rPr lang="en-US" dirty="0"/>
              <a:t>           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Devuni</a:t>
            </a:r>
            <a:r>
              <a:rPr lang="en-US" dirty="0"/>
              <a:t> </a:t>
            </a:r>
            <a:r>
              <a:rPr lang="en-US" dirty="0" err="1"/>
              <a:t>Stuthi-inchudi</a:t>
            </a:r>
            <a:r>
              <a:rPr lang="en-US" dirty="0"/>
              <a:t>                                                20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33FC7-45ED-AF21-7C34-ABCEBBA20AAF}"/>
              </a:ext>
            </a:extLst>
          </p:cNvPr>
          <p:cNvSpPr/>
          <p:nvPr/>
        </p:nvSpPr>
        <p:spPr>
          <a:xfrm>
            <a:off x="533400" y="838200"/>
            <a:ext cx="443865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6710B-9D67-F927-16A5-19F74EE2DF31}"/>
              </a:ext>
            </a:extLst>
          </p:cNvPr>
          <p:cNvSpPr/>
          <p:nvPr/>
        </p:nvSpPr>
        <p:spPr>
          <a:xfrm>
            <a:off x="533400" y="1752600"/>
            <a:ext cx="44386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0F1C65F-5E16-C1BB-AC2A-48447EEA0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447675" y="5817018"/>
            <a:ext cx="2632410" cy="87630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1D7ED342-5EDA-9CC9-3547-57E7534C3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3228975" y="5817018"/>
            <a:ext cx="2632410" cy="8763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BF43ED6-13F3-F36F-D4D9-ED534D97F08B}"/>
              </a:ext>
            </a:extLst>
          </p:cNvPr>
          <p:cNvSpPr txBox="1"/>
          <p:nvPr/>
        </p:nvSpPr>
        <p:spPr>
          <a:xfrm>
            <a:off x="3080085" y="601980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1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F9C8862E-8B22-A961-3224-35969731C8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6169695" y="5817018"/>
            <a:ext cx="2632410" cy="876300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F6F0D4B9-94B8-1426-2F2C-1C43ED9AB2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9110415" y="5847551"/>
            <a:ext cx="2632410" cy="8763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D70CC9-DAC4-8E6C-2C53-CD4F86117E46}"/>
              </a:ext>
            </a:extLst>
          </p:cNvPr>
          <p:cNvSpPr txBox="1"/>
          <p:nvPr/>
        </p:nvSpPr>
        <p:spPr>
          <a:xfrm>
            <a:off x="8802105" y="6019800"/>
            <a:ext cx="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28" name="Rectangle 27">
            <a:hlinkClick r:id="rId5" action="ppaction://hlinksldjump"/>
            <a:extLst>
              <a:ext uri="{FF2B5EF4-FFF2-40B4-BE49-F238E27FC236}">
                <a16:creationId xmlns:a16="http://schemas.microsoft.com/office/drawing/2014/main" id="{6C5DA48A-3BD5-2B5D-FE6D-BD4AB4807E80}"/>
              </a:ext>
            </a:extLst>
          </p:cNvPr>
          <p:cNvSpPr/>
          <p:nvPr/>
        </p:nvSpPr>
        <p:spPr>
          <a:xfrm>
            <a:off x="533400" y="1058779"/>
            <a:ext cx="4936958" cy="389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9" name="Rectangle 28">
            <a:hlinkClick r:id="rId5" action="ppaction://hlinksldjump"/>
            <a:extLst>
              <a:ext uri="{FF2B5EF4-FFF2-40B4-BE49-F238E27FC236}">
                <a16:creationId xmlns:a16="http://schemas.microsoft.com/office/drawing/2014/main" id="{75090FE1-2740-804A-7DF6-33DD4D75DF84}"/>
              </a:ext>
            </a:extLst>
          </p:cNvPr>
          <p:cNvSpPr/>
          <p:nvPr/>
        </p:nvSpPr>
        <p:spPr>
          <a:xfrm>
            <a:off x="689811" y="1448415"/>
            <a:ext cx="4936958" cy="304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6" action="ppaction://hlinksldjump"/>
            <a:extLst>
              <a:ext uri="{FF2B5EF4-FFF2-40B4-BE49-F238E27FC236}">
                <a16:creationId xmlns:a16="http://schemas.microsoft.com/office/drawing/2014/main" id="{2252EA64-3D30-446D-56C9-4CA79C16DD08}"/>
              </a:ext>
            </a:extLst>
          </p:cNvPr>
          <p:cNvSpPr/>
          <p:nvPr/>
        </p:nvSpPr>
        <p:spPr>
          <a:xfrm>
            <a:off x="533400" y="1752599"/>
            <a:ext cx="5093369" cy="171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7" action="ppaction://hlinksldjump"/>
            <a:extLst>
              <a:ext uri="{FF2B5EF4-FFF2-40B4-BE49-F238E27FC236}">
                <a16:creationId xmlns:a16="http://schemas.microsoft.com/office/drawing/2014/main" id="{D0F8CAA4-1637-5CD3-F851-0A4C688E04EE}"/>
              </a:ext>
            </a:extLst>
          </p:cNvPr>
          <p:cNvSpPr/>
          <p:nvPr/>
        </p:nvSpPr>
        <p:spPr>
          <a:xfrm>
            <a:off x="689811" y="2051824"/>
            <a:ext cx="4780547" cy="171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7" action="ppaction://hlinksldjump"/>
            <a:extLst>
              <a:ext uri="{FF2B5EF4-FFF2-40B4-BE49-F238E27FC236}">
                <a16:creationId xmlns:a16="http://schemas.microsoft.com/office/drawing/2014/main" id="{CFABD36C-6672-41AA-7964-1DD2C50EEB67}"/>
              </a:ext>
            </a:extLst>
          </p:cNvPr>
          <p:cNvSpPr/>
          <p:nvPr/>
        </p:nvSpPr>
        <p:spPr>
          <a:xfrm>
            <a:off x="689811" y="2362200"/>
            <a:ext cx="4936958" cy="144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1FA8DC6B-EACC-4886-277F-C193EE32F14C}"/>
              </a:ext>
            </a:extLst>
          </p:cNvPr>
          <p:cNvSpPr/>
          <p:nvPr/>
        </p:nvSpPr>
        <p:spPr>
          <a:xfrm>
            <a:off x="689811" y="2631688"/>
            <a:ext cx="4780547" cy="168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8" action="ppaction://hlinksldjump"/>
            <a:extLst>
              <a:ext uri="{FF2B5EF4-FFF2-40B4-BE49-F238E27FC236}">
                <a16:creationId xmlns:a16="http://schemas.microsoft.com/office/drawing/2014/main" id="{2145E093-802E-3512-B011-B3EBD4751E60}"/>
              </a:ext>
            </a:extLst>
          </p:cNvPr>
          <p:cNvSpPr/>
          <p:nvPr/>
        </p:nvSpPr>
        <p:spPr>
          <a:xfrm>
            <a:off x="689811" y="2932771"/>
            <a:ext cx="4936958" cy="96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9" action="ppaction://hlinksldjump"/>
            <a:extLst>
              <a:ext uri="{FF2B5EF4-FFF2-40B4-BE49-F238E27FC236}">
                <a16:creationId xmlns:a16="http://schemas.microsoft.com/office/drawing/2014/main" id="{8A2A0A1F-1A5C-BDEC-F9E3-DCDE57C013F5}"/>
              </a:ext>
            </a:extLst>
          </p:cNvPr>
          <p:cNvSpPr/>
          <p:nvPr/>
        </p:nvSpPr>
        <p:spPr>
          <a:xfrm>
            <a:off x="689811" y="3122341"/>
            <a:ext cx="3748374" cy="22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10" action="ppaction://hlinksldjump"/>
            <a:extLst>
              <a:ext uri="{FF2B5EF4-FFF2-40B4-BE49-F238E27FC236}">
                <a16:creationId xmlns:a16="http://schemas.microsoft.com/office/drawing/2014/main" id="{C4051BDC-0C3C-EE10-E985-10252AEC0238}"/>
              </a:ext>
            </a:extLst>
          </p:cNvPr>
          <p:cNvSpPr/>
          <p:nvPr/>
        </p:nvSpPr>
        <p:spPr>
          <a:xfrm>
            <a:off x="689811" y="3429000"/>
            <a:ext cx="2632410" cy="22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10" action="ppaction://hlinksldjump"/>
            <a:extLst>
              <a:ext uri="{FF2B5EF4-FFF2-40B4-BE49-F238E27FC236}">
                <a16:creationId xmlns:a16="http://schemas.microsoft.com/office/drawing/2014/main" id="{9905D7D4-B432-F2C8-DCFD-9F909B4777DB}"/>
              </a:ext>
            </a:extLst>
          </p:cNvPr>
          <p:cNvSpPr/>
          <p:nvPr/>
        </p:nvSpPr>
        <p:spPr>
          <a:xfrm>
            <a:off x="689811" y="3631782"/>
            <a:ext cx="5171574" cy="22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11" action="ppaction://hlinksldjump"/>
            <a:extLst>
              <a:ext uri="{FF2B5EF4-FFF2-40B4-BE49-F238E27FC236}">
                <a16:creationId xmlns:a16="http://schemas.microsoft.com/office/drawing/2014/main" id="{0671A2F4-3C54-A3F3-AAC0-59F9C791AE51}"/>
              </a:ext>
            </a:extLst>
          </p:cNvPr>
          <p:cNvSpPr/>
          <p:nvPr/>
        </p:nvSpPr>
        <p:spPr>
          <a:xfrm>
            <a:off x="689811" y="3992137"/>
            <a:ext cx="4936958" cy="161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11" action="ppaction://hlinksldjump"/>
            <a:extLst>
              <a:ext uri="{FF2B5EF4-FFF2-40B4-BE49-F238E27FC236}">
                <a16:creationId xmlns:a16="http://schemas.microsoft.com/office/drawing/2014/main" id="{6E401B66-CFF4-3B47-424E-83F642B86889}"/>
              </a:ext>
            </a:extLst>
          </p:cNvPr>
          <p:cNvSpPr/>
          <p:nvPr/>
        </p:nvSpPr>
        <p:spPr>
          <a:xfrm>
            <a:off x="689811" y="4282677"/>
            <a:ext cx="4936958" cy="174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12" action="ppaction://hlinksldjump"/>
            <a:extLst>
              <a:ext uri="{FF2B5EF4-FFF2-40B4-BE49-F238E27FC236}">
                <a16:creationId xmlns:a16="http://schemas.microsoft.com/office/drawing/2014/main" id="{43854E25-753F-731F-B629-943FF12282CE}"/>
              </a:ext>
            </a:extLst>
          </p:cNvPr>
          <p:cNvSpPr/>
          <p:nvPr/>
        </p:nvSpPr>
        <p:spPr>
          <a:xfrm>
            <a:off x="689811" y="4508082"/>
            <a:ext cx="4936958" cy="19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13" action="ppaction://hlinksldjump"/>
            <a:extLst>
              <a:ext uri="{FF2B5EF4-FFF2-40B4-BE49-F238E27FC236}">
                <a16:creationId xmlns:a16="http://schemas.microsoft.com/office/drawing/2014/main" id="{749A862D-75C3-6209-1D93-68053DDB2D64}"/>
              </a:ext>
            </a:extLst>
          </p:cNvPr>
          <p:cNvSpPr/>
          <p:nvPr/>
        </p:nvSpPr>
        <p:spPr>
          <a:xfrm>
            <a:off x="689811" y="4806176"/>
            <a:ext cx="4936958" cy="13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13" action="ppaction://hlinksldjump"/>
            <a:extLst>
              <a:ext uri="{FF2B5EF4-FFF2-40B4-BE49-F238E27FC236}">
                <a16:creationId xmlns:a16="http://schemas.microsoft.com/office/drawing/2014/main" id="{B30601D8-945B-9D54-5B4B-74DAA6DF6187}"/>
              </a:ext>
            </a:extLst>
          </p:cNvPr>
          <p:cNvSpPr/>
          <p:nvPr/>
        </p:nvSpPr>
        <p:spPr>
          <a:xfrm>
            <a:off x="805218" y="5063319"/>
            <a:ext cx="4821551" cy="161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03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 Report- Matilda by molld9 on emaze">
            <a:extLst>
              <a:ext uri="{FF2B5EF4-FFF2-40B4-BE49-F238E27FC236}">
                <a16:creationId xmlns:a16="http://schemas.microsoft.com/office/drawing/2014/main" id="{6A603640-4D60-8C25-A021-F45E06C57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3759" r="2103" b="9733"/>
          <a:stretch/>
        </p:blipFill>
        <p:spPr bwMode="auto">
          <a:xfrm>
            <a:off x="11229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7ED2B-FFFC-8F6D-D78B-2CF2AB2E4816}"/>
              </a:ext>
            </a:extLst>
          </p:cNvPr>
          <p:cNvSpPr txBox="1"/>
          <p:nvPr/>
        </p:nvSpPr>
        <p:spPr>
          <a:xfrm>
            <a:off x="533400" y="0"/>
            <a:ext cx="5562600" cy="6327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1.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Nadipinchu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Naa Naava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Chorus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Nadi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pinchu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naa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naava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nadi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sandramuna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de-e 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-a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a    g       a     b</a:t>
            </a:r>
            <a:r>
              <a:rPr lang="en-US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 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 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g  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a  b</a:t>
            </a:r>
            <a:r>
              <a:rPr lang="en-US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c  a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 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nava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je- e 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vana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ma-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ar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gamuna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--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janma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thari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im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pa    (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nadi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)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g b</a:t>
            </a:r>
            <a:r>
              <a:rPr lang="en-US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       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  g   f    e   d   c  b</a:t>
            </a:r>
            <a:r>
              <a:rPr lang="en-US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        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US" sz="1600" baseline="30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US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  f        g  a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f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 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Verse: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jeevitha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theeramuna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-a –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-a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apa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jaya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bhara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muna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d   e  f  c       d   e  f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ed     e   d    c   b</a:t>
            </a:r>
            <a:r>
              <a:rPr lang="en-US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 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Naligina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-a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hrudayamunu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``````` -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nadipinchumu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lo-o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thunaku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d  e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d  c   d   c   b</a:t>
            </a:r>
            <a:r>
              <a:rPr lang="en-US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 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ab</a:t>
            </a:r>
            <a:r>
              <a:rPr lang="en-US" sz="1600" baseline="30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TT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TT" sz="1600" baseline="30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TT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T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a  b</a:t>
            </a:r>
            <a:r>
              <a:rPr lang="en-TT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  </a:t>
            </a:r>
            <a:r>
              <a:rPr lang="en-T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 b</a:t>
            </a:r>
            <a:r>
              <a:rPr lang="en-TT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T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a     </a:t>
            </a:r>
            <a:r>
              <a:rPr lang="en-TT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T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g  f     e  f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TT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T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Na-a </a:t>
            </a:r>
            <a:r>
              <a:rPr lang="en-TT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atma</a:t>
            </a:r>
            <a:r>
              <a:rPr lang="en-T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TT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virabhuya</a:t>
            </a:r>
            <a:r>
              <a:rPr lang="en-T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  </a:t>
            </a:r>
            <a:r>
              <a:rPr lang="en-TT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</a:t>
            </a:r>
            <a:r>
              <a:rPr lang="en-T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-a </a:t>
            </a:r>
            <a:r>
              <a:rPr lang="en-TT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deekksha</a:t>
            </a:r>
            <a:r>
              <a:rPr lang="en-T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TT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phali</a:t>
            </a:r>
            <a:r>
              <a:rPr lang="en-T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TT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Im</a:t>
            </a:r>
            <a:r>
              <a:rPr lang="en-TT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pa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TT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  </a:t>
            </a:r>
            <a:r>
              <a:rPr lang="en-TT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TT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a  g   a </a:t>
            </a:r>
            <a:r>
              <a:rPr lang="en-TT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TT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b</a:t>
            </a:r>
            <a:r>
              <a:rPr lang="en-TT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TT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c       </a:t>
            </a:r>
            <a:r>
              <a:rPr lang="en-TT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TT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TT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TT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TT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TT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   g     </a:t>
            </a:r>
            <a:r>
              <a:rPr lang="en-TT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TT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TT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TT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ab</a:t>
            </a:r>
            <a:r>
              <a:rPr lang="en-TT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   </a:t>
            </a:r>
            <a:r>
              <a:rPr lang="en-TT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ca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TT" sz="1600" baseline="300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TT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</a:t>
            </a:r>
            <a:r>
              <a:rPr lang="en-TT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-a   </a:t>
            </a:r>
            <a:r>
              <a:rPr lang="en-TT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naava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lalo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kaalidumu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– Naa seva je     ko nu mu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g    b</a:t>
            </a: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  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  g  f    e  c   b</a:t>
            </a: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US" sz="160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  f   g a   f     e     f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33FC7-45ED-AF21-7C34-ABCEBBA20AAF}"/>
              </a:ext>
            </a:extLst>
          </p:cNvPr>
          <p:cNvSpPr/>
          <p:nvPr/>
        </p:nvSpPr>
        <p:spPr>
          <a:xfrm>
            <a:off x="533400" y="838200"/>
            <a:ext cx="443865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6710B-9D67-F927-16A5-19F74EE2DF31}"/>
              </a:ext>
            </a:extLst>
          </p:cNvPr>
          <p:cNvSpPr/>
          <p:nvPr/>
        </p:nvSpPr>
        <p:spPr>
          <a:xfrm>
            <a:off x="533400" y="1752600"/>
            <a:ext cx="44386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175567A-CC34-513B-248A-AB83F94506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51126"/>
          <a:stretch/>
        </p:blipFill>
        <p:spPr>
          <a:xfrm>
            <a:off x="399549" y="5928605"/>
            <a:ext cx="2632410" cy="87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D335F0-8938-F0A7-D935-7D0CF94689C0}"/>
              </a:ext>
            </a:extLst>
          </p:cNvPr>
          <p:cNvSpPr txBox="1"/>
          <p:nvPr/>
        </p:nvSpPr>
        <p:spPr>
          <a:xfrm>
            <a:off x="3031959" y="6142964"/>
            <a:ext cx="54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172BEF5-3B59-BF1B-1815-38D5202971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51126"/>
          <a:stretch/>
        </p:blipFill>
        <p:spPr>
          <a:xfrm>
            <a:off x="3196892" y="5889480"/>
            <a:ext cx="2632410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A33F70-EC66-261E-55B4-1B2DD26326AD}"/>
              </a:ext>
            </a:extLst>
          </p:cNvPr>
          <p:cNvSpPr txBox="1"/>
          <p:nvPr/>
        </p:nvSpPr>
        <p:spPr>
          <a:xfrm>
            <a:off x="6517104" y="92220"/>
            <a:ext cx="52753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2. </a:t>
            </a:r>
            <a:r>
              <a:rPr lang="en-US" b="1" dirty="0" err="1"/>
              <a:t>Sthothram</a:t>
            </a:r>
            <a:r>
              <a:rPr lang="en-US" b="1" dirty="0"/>
              <a:t> </a:t>
            </a:r>
            <a:r>
              <a:rPr lang="en-US" b="1" dirty="0" err="1"/>
              <a:t>chellinthumu</a:t>
            </a:r>
            <a:endParaRPr lang="en-US" b="1" dirty="0"/>
          </a:p>
          <a:p>
            <a:pPr algn="ctr"/>
            <a:endParaRPr lang="en-US" b="1" dirty="0"/>
          </a:p>
          <a:p>
            <a:r>
              <a:rPr lang="en-US" b="1" dirty="0"/>
              <a:t>Chorus :</a:t>
            </a:r>
          </a:p>
          <a:p>
            <a:endParaRPr lang="en-US" b="1" dirty="0"/>
          </a:p>
          <a:p>
            <a:r>
              <a:rPr lang="en-US" sz="1600" dirty="0" err="1"/>
              <a:t>Sthothram</a:t>
            </a:r>
            <a:r>
              <a:rPr lang="en-US" sz="1600" dirty="0"/>
              <a:t> </a:t>
            </a:r>
            <a:r>
              <a:rPr lang="en-US" sz="1600" dirty="0" err="1"/>
              <a:t>chellinthumu</a:t>
            </a:r>
            <a:r>
              <a:rPr lang="en-US" sz="1600" dirty="0"/>
              <a:t> –-----  </a:t>
            </a:r>
            <a:r>
              <a:rPr lang="en-US" sz="1600" dirty="0" err="1"/>
              <a:t>sthuthi</a:t>
            </a:r>
            <a:r>
              <a:rPr lang="en-US" sz="1600" dirty="0"/>
              <a:t> </a:t>
            </a:r>
            <a:r>
              <a:rPr lang="en-US" sz="1600" dirty="0" err="1"/>
              <a:t>sthothram</a:t>
            </a:r>
            <a:r>
              <a:rPr lang="en-US" sz="1600" dirty="0"/>
              <a:t> </a:t>
            </a:r>
            <a:r>
              <a:rPr lang="en-US" sz="1600" dirty="0" err="1"/>
              <a:t>Chellinthum</a:t>
            </a:r>
            <a:endParaRPr lang="en-US" sz="1600" dirty="0"/>
          </a:p>
          <a:p>
            <a:r>
              <a:rPr lang="en-US" sz="1600" dirty="0"/>
              <a:t> e      </a:t>
            </a:r>
            <a:r>
              <a:rPr lang="en-US" sz="1600" dirty="0" err="1"/>
              <a:t>f</a:t>
            </a:r>
            <a:r>
              <a:rPr lang="en-US" sz="1600" baseline="30000" dirty="0" err="1"/>
              <a:t>#</a:t>
            </a:r>
            <a:r>
              <a:rPr lang="en-US" sz="1600" baseline="30000" dirty="0"/>
              <a:t>              </a:t>
            </a:r>
            <a:r>
              <a:rPr lang="en-US" sz="1600" dirty="0"/>
              <a:t>g    </a:t>
            </a:r>
            <a:r>
              <a:rPr lang="en-US" sz="1600" dirty="0" err="1"/>
              <a:t>f</a:t>
            </a:r>
            <a:r>
              <a:rPr lang="en-US" sz="1600" baseline="30000" dirty="0" err="1"/>
              <a:t>#</a:t>
            </a:r>
            <a:r>
              <a:rPr lang="en-US" sz="1600" baseline="30000" dirty="0"/>
              <a:t>     </a:t>
            </a:r>
            <a:r>
              <a:rPr lang="en-US" sz="1600" dirty="0"/>
              <a:t>d    e  (</a:t>
            </a:r>
            <a:r>
              <a:rPr lang="en-US" sz="1600" dirty="0" err="1"/>
              <a:t>ef</a:t>
            </a:r>
            <a:r>
              <a:rPr lang="en-US" sz="1600" baseline="30000" dirty="0" err="1"/>
              <a:t>#</a:t>
            </a:r>
            <a:r>
              <a:rPr lang="en-US" sz="1600" dirty="0" err="1"/>
              <a:t>de</a:t>
            </a:r>
            <a:r>
              <a:rPr lang="en-US" sz="1600" dirty="0"/>
              <a:t>)  b     </a:t>
            </a:r>
            <a:r>
              <a:rPr lang="en-US" sz="1600" dirty="0" err="1"/>
              <a:t>b</a:t>
            </a:r>
            <a:r>
              <a:rPr lang="en-US" sz="1600" dirty="0"/>
              <a:t>    e     </a:t>
            </a:r>
            <a:r>
              <a:rPr lang="en-US" sz="1600" dirty="0" err="1"/>
              <a:t>f</a:t>
            </a:r>
            <a:r>
              <a:rPr lang="en-US" sz="1600" baseline="30000" dirty="0" err="1"/>
              <a:t>#</a:t>
            </a:r>
            <a:r>
              <a:rPr lang="en-US" sz="1600" baseline="30000" dirty="0"/>
              <a:t>             </a:t>
            </a:r>
            <a:r>
              <a:rPr lang="en-US" sz="1600" dirty="0"/>
              <a:t>g    </a:t>
            </a:r>
            <a:r>
              <a:rPr lang="en-US" sz="1600" dirty="0" err="1"/>
              <a:t>f</a:t>
            </a:r>
            <a:r>
              <a:rPr lang="en-US" sz="1600" baseline="30000" dirty="0" err="1"/>
              <a:t>#</a:t>
            </a:r>
            <a:r>
              <a:rPr lang="en-US" sz="1600" baseline="30000" dirty="0"/>
              <a:t>     </a:t>
            </a:r>
            <a:r>
              <a:rPr lang="en-US" sz="1600" dirty="0"/>
              <a:t>d  e</a:t>
            </a:r>
          </a:p>
          <a:p>
            <a:endParaRPr lang="en-US" sz="1600" dirty="0"/>
          </a:p>
          <a:p>
            <a:r>
              <a:rPr lang="en-US" sz="1600" dirty="0" err="1"/>
              <a:t>Yesu</a:t>
            </a:r>
            <a:r>
              <a:rPr lang="en-US" sz="1600" dirty="0"/>
              <a:t> naa </a:t>
            </a:r>
            <a:r>
              <a:rPr lang="en-US" sz="1600" dirty="0" err="1"/>
              <a:t>dhuni</a:t>
            </a:r>
            <a:r>
              <a:rPr lang="en-US" sz="1600" dirty="0"/>
              <a:t> </a:t>
            </a:r>
            <a:r>
              <a:rPr lang="en-US" sz="1600" dirty="0" err="1"/>
              <a:t>melulu</a:t>
            </a:r>
            <a:r>
              <a:rPr lang="en-US" sz="1600" dirty="0"/>
              <a:t> </a:t>
            </a:r>
            <a:r>
              <a:rPr lang="en-US" sz="1600" dirty="0" err="1"/>
              <a:t>thalanchi-i</a:t>
            </a:r>
            <a:r>
              <a:rPr lang="en-US" sz="1600" dirty="0"/>
              <a:t>   (</a:t>
            </a:r>
            <a:r>
              <a:rPr lang="en-US" sz="1600" dirty="0" err="1"/>
              <a:t>Sthothram</a:t>
            </a:r>
            <a:r>
              <a:rPr lang="en-US" sz="1600" dirty="0"/>
              <a:t>)</a:t>
            </a:r>
          </a:p>
          <a:p>
            <a:r>
              <a:rPr lang="en-US" sz="1600" dirty="0"/>
              <a:t> e   </a:t>
            </a:r>
            <a:r>
              <a:rPr lang="en-US" sz="1600" dirty="0" err="1"/>
              <a:t>f</a:t>
            </a:r>
            <a:r>
              <a:rPr lang="en-US" sz="1600" baseline="30000" dirty="0" err="1"/>
              <a:t>#</a:t>
            </a:r>
            <a:r>
              <a:rPr lang="en-US" sz="1600" baseline="30000" dirty="0"/>
              <a:t>    </a:t>
            </a:r>
            <a:r>
              <a:rPr lang="en-US" sz="1600" dirty="0"/>
              <a:t>g    a     </a:t>
            </a:r>
            <a:r>
              <a:rPr lang="en-US" sz="1600" dirty="0" err="1"/>
              <a:t>a</a:t>
            </a:r>
            <a:r>
              <a:rPr lang="en-US" sz="1600" dirty="0"/>
              <a:t>   </a:t>
            </a:r>
            <a:r>
              <a:rPr lang="en-US" sz="1600" dirty="0" err="1"/>
              <a:t>bc</a:t>
            </a:r>
            <a:r>
              <a:rPr lang="en-US" sz="1600" dirty="0"/>
              <a:t> b a   g   </a:t>
            </a:r>
            <a:r>
              <a:rPr lang="en-US" sz="1600" dirty="0" err="1"/>
              <a:t>f</a:t>
            </a:r>
            <a:r>
              <a:rPr lang="en-US" sz="1600" baseline="30000" dirty="0" err="1"/>
              <a:t>#</a:t>
            </a:r>
            <a:r>
              <a:rPr lang="en-US" sz="1600" baseline="30000" dirty="0"/>
              <a:t>    </a:t>
            </a:r>
            <a:r>
              <a:rPr lang="en-US" sz="1600" dirty="0"/>
              <a:t>e d</a:t>
            </a:r>
          </a:p>
          <a:p>
            <a:endParaRPr lang="en-US" sz="1600" dirty="0"/>
          </a:p>
          <a:p>
            <a:r>
              <a:rPr lang="en-US" sz="1600" dirty="0"/>
              <a:t>Verse :</a:t>
            </a:r>
          </a:p>
          <a:p>
            <a:endParaRPr lang="en-US" sz="1600" dirty="0"/>
          </a:p>
          <a:p>
            <a:r>
              <a:rPr lang="en-US" sz="1600" dirty="0"/>
              <a:t>Diva-a </a:t>
            </a:r>
            <a:r>
              <a:rPr lang="en-US" sz="1600" dirty="0" err="1"/>
              <a:t>ra</a:t>
            </a:r>
            <a:r>
              <a:rPr lang="en-US" sz="1600" dirty="0"/>
              <a:t>-a </a:t>
            </a:r>
            <a:r>
              <a:rPr lang="en-US" sz="1600" dirty="0" err="1"/>
              <a:t>thra</a:t>
            </a:r>
            <a:r>
              <a:rPr lang="en-US" sz="1600" dirty="0"/>
              <a:t> </a:t>
            </a:r>
            <a:r>
              <a:rPr lang="en-US" sz="1600" dirty="0" err="1"/>
              <a:t>mulu</a:t>
            </a:r>
            <a:r>
              <a:rPr lang="en-US" sz="1600" dirty="0"/>
              <a:t> --- </a:t>
            </a:r>
            <a:r>
              <a:rPr lang="en-US" sz="1600" dirty="0" err="1"/>
              <a:t>Kanti</a:t>
            </a:r>
            <a:r>
              <a:rPr lang="en-US" sz="1600" dirty="0"/>
              <a:t> </a:t>
            </a:r>
            <a:r>
              <a:rPr lang="en-US" sz="1600" dirty="0" err="1"/>
              <a:t>paapa</a:t>
            </a:r>
            <a:r>
              <a:rPr lang="en-US" sz="1600" dirty="0"/>
              <a:t> vale ka-a chi</a:t>
            </a:r>
          </a:p>
          <a:p>
            <a:r>
              <a:rPr lang="en-US" sz="1600" dirty="0"/>
              <a:t>b   </a:t>
            </a:r>
            <a:r>
              <a:rPr lang="en-US" sz="1600" dirty="0" err="1"/>
              <a:t>b</a:t>
            </a:r>
            <a:r>
              <a:rPr lang="en-US" sz="1600" dirty="0"/>
              <a:t>  a  </a:t>
            </a:r>
            <a:r>
              <a:rPr lang="en-US" sz="1600" dirty="0" err="1"/>
              <a:t>a</a:t>
            </a:r>
            <a:r>
              <a:rPr lang="en-US" sz="1600" dirty="0"/>
              <a:t>  g  </a:t>
            </a:r>
            <a:r>
              <a:rPr lang="en-US" sz="1600" dirty="0" err="1"/>
              <a:t>g</a:t>
            </a:r>
            <a:r>
              <a:rPr lang="en-US" sz="1600" dirty="0"/>
              <a:t>      a    b       a    b  c    </a:t>
            </a:r>
            <a:r>
              <a:rPr lang="en-US" sz="1600" dirty="0" err="1"/>
              <a:t>c</a:t>
            </a:r>
            <a:r>
              <a:rPr lang="en-US" sz="1600" dirty="0"/>
              <a:t>   d   b  a  c   b</a:t>
            </a:r>
          </a:p>
          <a:p>
            <a:endParaRPr lang="en-US" sz="1600" dirty="0"/>
          </a:p>
          <a:p>
            <a:r>
              <a:rPr lang="en-US" sz="1600" dirty="0" err="1"/>
              <a:t>Daya</a:t>
            </a:r>
            <a:r>
              <a:rPr lang="en-US" sz="1600" dirty="0"/>
              <a:t> gala  ha </a:t>
            </a:r>
            <a:r>
              <a:rPr lang="en-US" sz="1600" dirty="0" err="1"/>
              <a:t>stha</a:t>
            </a:r>
            <a:r>
              <a:rPr lang="en-US" sz="1600" dirty="0"/>
              <a:t> mu </a:t>
            </a:r>
            <a:r>
              <a:rPr lang="en-US" sz="1600" dirty="0" err="1"/>
              <a:t>tho</a:t>
            </a:r>
            <a:r>
              <a:rPr lang="en-US" sz="1600" dirty="0"/>
              <a:t> --- </a:t>
            </a:r>
            <a:r>
              <a:rPr lang="en-US" sz="1600" dirty="0" err="1"/>
              <a:t>brochi</a:t>
            </a:r>
            <a:r>
              <a:rPr lang="en-US" sz="1600" dirty="0"/>
              <a:t> </a:t>
            </a:r>
            <a:r>
              <a:rPr lang="en-US" sz="1600" dirty="0" err="1"/>
              <a:t>nadi</a:t>
            </a:r>
            <a:r>
              <a:rPr lang="en-US" sz="1600" dirty="0"/>
              <a:t> </a:t>
            </a:r>
            <a:r>
              <a:rPr lang="en-US" sz="1600" dirty="0" err="1"/>
              <a:t>pinchi</a:t>
            </a:r>
            <a:r>
              <a:rPr lang="en-US" sz="1600" dirty="0"/>
              <a:t> </a:t>
            </a:r>
            <a:r>
              <a:rPr lang="en-US" sz="1600" dirty="0" err="1"/>
              <a:t>thivi</a:t>
            </a:r>
            <a:endParaRPr lang="en-US" sz="1600" dirty="0"/>
          </a:p>
          <a:p>
            <a:r>
              <a:rPr lang="en-US" sz="1600" dirty="0"/>
              <a:t> e   b   </a:t>
            </a:r>
            <a:r>
              <a:rPr lang="en-US" sz="1600" dirty="0" err="1"/>
              <a:t>b</a:t>
            </a:r>
            <a:r>
              <a:rPr lang="en-US" sz="1600" dirty="0"/>
              <a:t>  a  </a:t>
            </a:r>
            <a:r>
              <a:rPr lang="en-US" sz="1600" dirty="0" err="1"/>
              <a:t>a</a:t>
            </a:r>
            <a:r>
              <a:rPr lang="en-US" sz="1600" dirty="0"/>
              <a:t>    g       a    </a:t>
            </a:r>
            <a:r>
              <a:rPr lang="en-US" sz="1600" dirty="0" err="1"/>
              <a:t>f</a:t>
            </a:r>
            <a:r>
              <a:rPr lang="en-US" sz="1600" baseline="30000" dirty="0" err="1"/>
              <a:t>#</a:t>
            </a:r>
            <a:r>
              <a:rPr lang="en-US" sz="1600" baseline="30000" dirty="0"/>
              <a:t>             </a:t>
            </a:r>
            <a:r>
              <a:rPr lang="en-US" sz="1600" dirty="0" err="1"/>
              <a:t>ef</a:t>
            </a:r>
            <a:r>
              <a:rPr lang="en-US" sz="1600" baseline="30000" dirty="0"/>
              <a:t>#    </a:t>
            </a:r>
            <a:r>
              <a:rPr lang="en-US" sz="1600" dirty="0"/>
              <a:t>g    gg    </a:t>
            </a:r>
            <a:r>
              <a:rPr lang="en-US" sz="1600" dirty="0" err="1"/>
              <a:t>f</a:t>
            </a:r>
            <a:r>
              <a:rPr lang="en-US" sz="1600" baseline="30000" dirty="0" err="1"/>
              <a:t>#</a:t>
            </a:r>
            <a:r>
              <a:rPr lang="en-US" sz="1600" baseline="30000" dirty="0"/>
              <a:t>     </a:t>
            </a:r>
            <a:r>
              <a:rPr lang="en-US" sz="1600" dirty="0"/>
              <a:t>d    </a:t>
            </a:r>
            <a:r>
              <a:rPr lang="en-US" sz="1600" dirty="0" err="1"/>
              <a:t>f</a:t>
            </a:r>
            <a:r>
              <a:rPr lang="en-US" sz="1600" baseline="30000" dirty="0" err="1"/>
              <a:t>#</a:t>
            </a:r>
            <a:r>
              <a:rPr lang="en-US" sz="1600" baseline="30000" dirty="0"/>
              <a:t> </a:t>
            </a:r>
            <a:r>
              <a:rPr lang="en-US" sz="1600" dirty="0"/>
              <a:t>e</a:t>
            </a:r>
          </a:p>
          <a:p>
            <a:endParaRPr lang="en-US" sz="16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9143734-4763-9263-0D6C-1E8322441E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51126"/>
          <a:stretch/>
        </p:blipFill>
        <p:spPr>
          <a:xfrm>
            <a:off x="6517104" y="5889480"/>
            <a:ext cx="2632410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063257-7ED1-2A6A-C5AF-F2009411643E}"/>
              </a:ext>
            </a:extLst>
          </p:cNvPr>
          <p:cNvSpPr txBox="1"/>
          <p:nvPr/>
        </p:nvSpPr>
        <p:spPr>
          <a:xfrm>
            <a:off x="9160041" y="6142964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153278D-A57D-2C38-81ED-A74CA25E02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51126"/>
          <a:stretch/>
        </p:blipFill>
        <p:spPr>
          <a:xfrm>
            <a:off x="9332997" y="5889480"/>
            <a:ext cx="2632410" cy="876300"/>
          </a:xfrm>
          <a:prstGeom prst="rect">
            <a:avLst/>
          </a:prstGeom>
        </p:spPr>
      </p:pic>
      <p:pic>
        <p:nvPicPr>
          <p:cNvPr id="11" name="nadi">
            <a:hlinkClick r:id="" action="ppaction://media"/>
            <a:extLst>
              <a:ext uri="{FF2B5EF4-FFF2-40B4-BE49-F238E27FC236}">
                <a16:creationId xmlns:a16="http://schemas.microsoft.com/office/drawing/2014/main" id="{33E633ED-47EB-5007-41DC-0FBBE648E8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5901" y="92220"/>
            <a:ext cx="335894" cy="335894"/>
          </a:xfrm>
          <a:prstGeom prst="rect">
            <a:avLst/>
          </a:prstGeom>
        </p:spPr>
      </p:pic>
      <p:pic>
        <p:nvPicPr>
          <p:cNvPr id="14" name="Graphic 13" descr="Checklist outline">
            <a:hlinkClick r:id="rId8" action="ppaction://hlinksldjump"/>
            <a:extLst>
              <a:ext uri="{FF2B5EF4-FFF2-40B4-BE49-F238E27FC236}">
                <a16:creationId xmlns:a16="http://schemas.microsoft.com/office/drawing/2014/main" id="{C1E49CF6-381C-4533-EE7A-F676ACFC61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65618" y="178421"/>
            <a:ext cx="249694" cy="2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2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 Report- Matilda by molld9 on emaze">
            <a:extLst>
              <a:ext uri="{FF2B5EF4-FFF2-40B4-BE49-F238E27FC236}">
                <a16:creationId xmlns:a16="http://schemas.microsoft.com/office/drawing/2014/main" id="{6A603640-4D60-8C25-A021-F45E06C57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3759" r="2103" b="9733"/>
          <a:stretch/>
        </p:blipFill>
        <p:spPr bwMode="auto">
          <a:xfrm>
            <a:off x="11229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7ED2B-FFFC-8F6D-D78B-2CF2AB2E4816}"/>
              </a:ext>
            </a:extLst>
          </p:cNvPr>
          <p:cNvSpPr txBox="1"/>
          <p:nvPr/>
        </p:nvSpPr>
        <p:spPr>
          <a:xfrm>
            <a:off x="533400" y="0"/>
            <a:ext cx="5562600" cy="5199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3. </a:t>
            </a:r>
            <a:r>
              <a:rPr lang="en-US" sz="1600" b="1" u="sng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Kummari</a:t>
            </a:r>
            <a:r>
              <a:rPr lang="en-US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O </a:t>
            </a:r>
            <a:r>
              <a:rPr lang="en-US" sz="1600" b="1" u="sng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kummari</a:t>
            </a:r>
            <a:endParaRPr lang="en-US" sz="16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Chorus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Ku-um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mari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O  Ku-um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mari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– jaga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thuth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path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Dari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c    d     c   e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d    c     b  d</a:t>
            </a: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   b   e        d       e   f  e</a:t>
            </a: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 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Jigata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man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naina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vanka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–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chal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laga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choodu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ya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(Kum)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c  d c   e   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d  c  b   d        g    b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c    d  e   c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 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Verse: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Paniki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ra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-a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pathra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nani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 Pa-a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ra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ya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ma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e   f g  e  d  c   e    f      a  g   e  f   g   a   b</a:t>
            </a: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 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 a 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 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Pongi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poralu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paathragaa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  nan nu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ni-im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pumaa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f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e  d    e f    a    g       d  e  f   e  d      b   c</a:t>
            </a:r>
            <a:endParaRPr lang="en-T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TT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33FC7-45ED-AF21-7C34-ABCEBBA20AAF}"/>
              </a:ext>
            </a:extLst>
          </p:cNvPr>
          <p:cNvSpPr/>
          <p:nvPr/>
        </p:nvSpPr>
        <p:spPr>
          <a:xfrm>
            <a:off x="533400" y="838200"/>
            <a:ext cx="443865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6710B-9D67-F927-16A5-19F74EE2DF31}"/>
              </a:ext>
            </a:extLst>
          </p:cNvPr>
          <p:cNvSpPr/>
          <p:nvPr/>
        </p:nvSpPr>
        <p:spPr>
          <a:xfrm>
            <a:off x="533400" y="1752600"/>
            <a:ext cx="44386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175567A-CC34-513B-248A-AB83F945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399549" y="5928605"/>
            <a:ext cx="2632410" cy="87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D335F0-8938-F0A7-D935-7D0CF94689C0}"/>
              </a:ext>
            </a:extLst>
          </p:cNvPr>
          <p:cNvSpPr txBox="1"/>
          <p:nvPr/>
        </p:nvSpPr>
        <p:spPr>
          <a:xfrm>
            <a:off x="3031959" y="6142964"/>
            <a:ext cx="54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172BEF5-3B59-BF1B-1815-38D520297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3196892" y="5889480"/>
            <a:ext cx="2632410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A33F70-EC66-261E-55B4-1B2DD26326AD}"/>
              </a:ext>
            </a:extLst>
          </p:cNvPr>
          <p:cNvSpPr txBox="1"/>
          <p:nvPr/>
        </p:nvSpPr>
        <p:spPr>
          <a:xfrm>
            <a:off x="6517104" y="92220"/>
            <a:ext cx="527534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endParaRPr lang="en-US" b="1" dirty="0"/>
          </a:p>
          <a:p>
            <a:r>
              <a:rPr lang="en-US" sz="1600" dirty="0" err="1"/>
              <a:t>Suvartha</a:t>
            </a:r>
            <a:r>
              <a:rPr lang="en-US" sz="1600" dirty="0"/>
              <a:t> </a:t>
            </a:r>
            <a:r>
              <a:rPr lang="en-US" sz="1600" dirty="0" err="1"/>
              <a:t>loni</a:t>
            </a:r>
            <a:r>
              <a:rPr lang="en-US" sz="1600" dirty="0"/>
              <a:t> </a:t>
            </a:r>
            <a:r>
              <a:rPr lang="en-US" sz="1600" dirty="0" err="1"/>
              <a:t>pathralanni</a:t>
            </a:r>
            <a:r>
              <a:rPr lang="en-US" sz="1600" dirty="0"/>
              <a:t> – </a:t>
            </a:r>
            <a:r>
              <a:rPr lang="en-US" sz="1600" dirty="0" err="1"/>
              <a:t>sri</a:t>
            </a:r>
            <a:r>
              <a:rPr lang="en-US" sz="1600" dirty="0"/>
              <a:t> </a:t>
            </a:r>
            <a:r>
              <a:rPr lang="en-US" sz="1600" dirty="0" err="1"/>
              <a:t>yesuni</a:t>
            </a:r>
            <a:r>
              <a:rPr lang="en-US" sz="1600" dirty="0"/>
              <a:t> </a:t>
            </a:r>
            <a:r>
              <a:rPr lang="en-US" sz="1600" dirty="0" err="1"/>
              <a:t>pogaduchundaa</a:t>
            </a:r>
            <a:endParaRPr lang="en-US" sz="1600" dirty="0"/>
          </a:p>
          <a:p>
            <a:r>
              <a:rPr lang="en-US" sz="1600" dirty="0"/>
              <a:t> c   d   c     </a:t>
            </a:r>
            <a:r>
              <a:rPr lang="en-US" sz="1600" dirty="0" err="1"/>
              <a:t>ee</a:t>
            </a:r>
            <a:r>
              <a:rPr lang="en-US" sz="1600" dirty="0"/>
              <a:t>   d    c    b   d     g   b   </a:t>
            </a:r>
            <a:r>
              <a:rPr lang="en-US" sz="1600" dirty="0" err="1"/>
              <a:t>b</a:t>
            </a:r>
            <a:r>
              <a:rPr lang="en-US" sz="1600" dirty="0"/>
              <a:t>  </a:t>
            </a:r>
            <a:r>
              <a:rPr lang="en-US" sz="1600" dirty="0" err="1"/>
              <a:t>b</a:t>
            </a:r>
            <a:r>
              <a:rPr lang="en-US" sz="1600" dirty="0"/>
              <a:t>  c  </a:t>
            </a:r>
            <a:r>
              <a:rPr lang="en-US" sz="1600" dirty="0" err="1"/>
              <a:t>c</a:t>
            </a:r>
            <a:r>
              <a:rPr lang="en-US" sz="1600" dirty="0"/>
              <a:t>   d   f     e</a:t>
            </a:r>
          </a:p>
          <a:p>
            <a:endParaRPr lang="en-US" sz="1600" dirty="0"/>
          </a:p>
          <a:p>
            <a:r>
              <a:rPr lang="en-US" sz="1600" dirty="0" err="1"/>
              <a:t>Sakshigaa</a:t>
            </a:r>
            <a:r>
              <a:rPr lang="en-US" sz="1600" dirty="0"/>
              <a:t> </a:t>
            </a:r>
            <a:r>
              <a:rPr lang="en-US" sz="1600" dirty="0" err="1"/>
              <a:t>nundu</a:t>
            </a:r>
            <a:r>
              <a:rPr lang="en-US" sz="1600" dirty="0"/>
              <a:t> </a:t>
            </a:r>
            <a:r>
              <a:rPr lang="en-US" sz="1600" dirty="0" err="1"/>
              <a:t>pathraga</a:t>
            </a:r>
            <a:r>
              <a:rPr lang="en-US" sz="1600" dirty="0"/>
              <a:t> </a:t>
            </a:r>
            <a:r>
              <a:rPr lang="en-US" sz="1600" dirty="0" err="1"/>
              <a:t>jesi</a:t>
            </a:r>
            <a:endParaRPr lang="en-US" sz="1600" dirty="0"/>
          </a:p>
          <a:p>
            <a:r>
              <a:rPr lang="en-US" sz="1600" dirty="0"/>
              <a:t> c   d    c      e     </a:t>
            </a:r>
            <a:r>
              <a:rPr lang="en-US" sz="1600" dirty="0" err="1"/>
              <a:t>e</a:t>
            </a:r>
            <a:r>
              <a:rPr lang="en-US" sz="1600" dirty="0"/>
              <a:t>   d  c    b    d </a:t>
            </a:r>
            <a:r>
              <a:rPr lang="en-US" sz="1600" dirty="0" err="1"/>
              <a:t>d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Satyamutho</a:t>
            </a:r>
            <a:r>
              <a:rPr lang="en-US" sz="1600" dirty="0"/>
              <a:t> </a:t>
            </a:r>
            <a:r>
              <a:rPr lang="en-US" sz="1600" dirty="0" err="1"/>
              <a:t>nimpumu</a:t>
            </a:r>
            <a:r>
              <a:rPr lang="en-US" sz="1600" dirty="0"/>
              <a:t> </a:t>
            </a:r>
            <a:r>
              <a:rPr lang="en-US" sz="1600" dirty="0" err="1"/>
              <a:t>thandri</a:t>
            </a:r>
            <a:endParaRPr lang="en-US" sz="1600" dirty="0"/>
          </a:p>
          <a:p>
            <a:r>
              <a:rPr lang="en-US" sz="1600" dirty="0"/>
              <a:t>G   b   </a:t>
            </a:r>
            <a:r>
              <a:rPr lang="en-US" sz="1600" dirty="0" err="1"/>
              <a:t>b</a:t>
            </a:r>
            <a:r>
              <a:rPr lang="en-US" sz="1600" dirty="0"/>
              <a:t>   </a:t>
            </a:r>
            <a:r>
              <a:rPr lang="en-US" sz="1600" dirty="0" err="1"/>
              <a:t>b</a:t>
            </a:r>
            <a:r>
              <a:rPr lang="en-US" sz="1600" dirty="0"/>
              <a:t>     c    d   e     f     e</a:t>
            </a:r>
          </a:p>
          <a:p>
            <a:endParaRPr lang="en-US" sz="1600" dirty="0"/>
          </a:p>
          <a:p>
            <a:r>
              <a:rPr lang="en-US" sz="1600" dirty="0"/>
              <a:t>Aa </a:t>
            </a:r>
            <a:r>
              <a:rPr lang="en-US" sz="1600" dirty="0" err="1"/>
              <a:t>aa</a:t>
            </a:r>
            <a:r>
              <a:rPr lang="en-US" sz="1600" dirty="0"/>
              <a:t>  </a:t>
            </a:r>
            <a:r>
              <a:rPr lang="en-US" sz="1600" dirty="0" err="1"/>
              <a:t>aa</a:t>
            </a:r>
            <a:r>
              <a:rPr lang="en-US" sz="1600" dirty="0"/>
              <a:t> – </a:t>
            </a:r>
            <a:r>
              <a:rPr lang="en-US" sz="1600" dirty="0" err="1"/>
              <a:t>Satyamutho</a:t>
            </a:r>
            <a:r>
              <a:rPr lang="en-US" sz="1600" dirty="0"/>
              <a:t> </a:t>
            </a:r>
            <a:r>
              <a:rPr lang="en-US" sz="1600" dirty="0" err="1"/>
              <a:t>nimpumu</a:t>
            </a:r>
            <a:r>
              <a:rPr lang="en-US" sz="1600" dirty="0"/>
              <a:t> </a:t>
            </a:r>
            <a:r>
              <a:rPr lang="en-US" sz="1600" dirty="0" err="1"/>
              <a:t>thandri</a:t>
            </a:r>
            <a:endParaRPr lang="en-US" sz="1600" dirty="0"/>
          </a:p>
          <a:p>
            <a:r>
              <a:rPr lang="en-US" sz="1600" dirty="0"/>
              <a:t>D  e d  </a:t>
            </a:r>
            <a:r>
              <a:rPr lang="en-US" sz="1600" dirty="0" err="1"/>
              <a:t>bc</a:t>
            </a:r>
            <a:r>
              <a:rPr lang="en-US" sz="1600" dirty="0"/>
              <a:t>     g  b   </a:t>
            </a:r>
            <a:r>
              <a:rPr lang="en-US" sz="1600" dirty="0" err="1"/>
              <a:t>b</a:t>
            </a:r>
            <a:r>
              <a:rPr lang="en-US" sz="1600" dirty="0"/>
              <a:t>   </a:t>
            </a:r>
            <a:r>
              <a:rPr lang="en-US" sz="1600" dirty="0" err="1"/>
              <a:t>b</a:t>
            </a:r>
            <a:r>
              <a:rPr lang="en-US" sz="1600" dirty="0"/>
              <a:t>     </a:t>
            </a:r>
            <a:r>
              <a:rPr lang="en-US" sz="1600" dirty="0" err="1"/>
              <a:t>b</a:t>
            </a:r>
            <a:r>
              <a:rPr lang="en-US" sz="1600" dirty="0"/>
              <a:t>    c   d      e    c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9143734-4763-9263-0D6C-1E8322441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6517104" y="5889480"/>
            <a:ext cx="2632410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063257-7ED1-2A6A-C5AF-F2009411643E}"/>
              </a:ext>
            </a:extLst>
          </p:cNvPr>
          <p:cNvSpPr txBox="1"/>
          <p:nvPr/>
        </p:nvSpPr>
        <p:spPr>
          <a:xfrm>
            <a:off x="9160041" y="6142964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153278D-A57D-2C38-81ED-A74CA25E0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9332997" y="5889480"/>
            <a:ext cx="2632410" cy="876300"/>
          </a:xfrm>
          <a:prstGeom prst="rect">
            <a:avLst/>
          </a:prstGeom>
        </p:spPr>
      </p:pic>
      <p:pic>
        <p:nvPicPr>
          <p:cNvPr id="13" name="Graphic 12" descr="Checklist outline">
            <a:hlinkClick r:id="rId5" action="ppaction://hlinksldjump"/>
            <a:extLst>
              <a:ext uri="{FF2B5EF4-FFF2-40B4-BE49-F238E27FC236}">
                <a16:creationId xmlns:a16="http://schemas.microsoft.com/office/drawing/2014/main" id="{86429636-226C-5F29-5642-D194DD5FC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65618" y="254027"/>
            <a:ext cx="174087" cy="1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5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 Report- Matilda by molld9 on emaze">
            <a:extLst>
              <a:ext uri="{FF2B5EF4-FFF2-40B4-BE49-F238E27FC236}">
                <a16:creationId xmlns:a16="http://schemas.microsoft.com/office/drawing/2014/main" id="{6A603640-4D60-8C25-A021-F45E06C57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3759" r="2103" b="9733"/>
          <a:stretch/>
        </p:blipFill>
        <p:spPr bwMode="auto">
          <a:xfrm>
            <a:off x="11229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7ED2B-FFFC-8F6D-D78B-2CF2AB2E4816}"/>
              </a:ext>
            </a:extLst>
          </p:cNvPr>
          <p:cNvSpPr txBox="1"/>
          <p:nvPr/>
        </p:nvSpPr>
        <p:spPr>
          <a:xfrm>
            <a:off x="533400" y="0"/>
            <a:ext cx="5562600" cy="55068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4.Jeeva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Nadhini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Hrudayamulo</a:t>
            </a:r>
            <a:endParaRPr lang="en-US" sz="16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Chorus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Jeeva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nadhini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–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hrudayamu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lo~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c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e   d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g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a   f ed</a:t>
            </a: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 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Pravahimpa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jeyu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ay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ya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   f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e  d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c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 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Verse: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Shareera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kriya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lanni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yu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g    a     g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a   c   a  c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 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Naalo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nasi-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impa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je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yu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ya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a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c    b</a:t>
            </a: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 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US" sz="160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US" sz="160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b</a:t>
            </a: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US" sz="160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a   f    a      g    f  e   d  c  </a:t>
            </a:r>
            <a:endParaRPr lang="en-TT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TT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33FC7-45ED-AF21-7C34-ABCEBBA20AAF}"/>
              </a:ext>
            </a:extLst>
          </p:cNvPr>
          <p:cNvSpPr/>
          <p:nvPr/>
        </p:nvSpPr>
        <p:spPr>
          <a:xfrm>
            <a:off x="533400" y="838200"/>
            <a:ext cx="443865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6710B-9D67-F927-16A5-19F74EE2DF31}"/>
              </a:ext>
            </a:extLst>
          </p:cNvPr>
          <p:cNvSpPr/>
          <p:nvPr/>
        </p:nvSpPr>
        <p:spPr>
          <a:xfrm>
            <a:off x="533400" y="1752600"/>
            <a:ext cx="44386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175567A-CC34-513B-248A-AB83F945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399549" y="5928605"/>
            <a:ext cx="2632410" cy="87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D335F0-8938-F0A7-D935-7D0CF94689C0}"/>
              </a:ext>
            </a:extLst>
          </p:cNvPr>
          <p:cNvSpPr txBox="1"/>
          <p:nvPr/>
        </p:nvSpPr>
        <p:spPr>
          <a:xfrm>
            <a:off x="3031959" y="6142964"/>
            <a:ext cx="54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172BEF5-3B59-BF1B-1815-38D520297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3196892" y="5889480"/>
            <a:ext cx="2632410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A33F70-EC66-261E-55B4-1B2DD26326AD}"/>
              </a:ext>
            </a:extLst>
          </p:cNvPr>
          <p:cNvSpPr txBox="1"/>
          <p:nvPr/>
        </p:nvSpPr>
        <p:spPr>
          <a:xfrm>
            <a:off x="6517104" y="92220"/>
            <a:ext cx="52753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5. </a:t>
            </a:r>
            <a:r>
              <a:rPr lang="en-US" b="1" u="sng" dirty="0" err="1"/>
              <a:t>Kreeshthe</a:t>
            </a:r>
            <a:r>
              <a:rPr lang="en-US" b="1" u="sng" dirty="0"/>
              <a:t> </a:t>
            </a:r>
            <a:r>
              <a:rPr lang="en-US" b="1" u="sng" dirty="0" err="1"/>
              <a:t>Sarvaadhi</a:t>
            </a:r>
            <a:r>
              <a:rPr lang="en-US" b="1" u="sng" dirty="0"/>
              <a:t> </a:t>
            </a:r>
            <a:r>
              <a:rPr lang="en-US" b="1" u="sng" dirty="0" err="1"/>
              <a:t>Kaari</a:t>
            </a:r>
            <a:endParaRPr lang="en-US" b="1" u="sng" dirty="0"/>
          </a:p>
          <a:p>
            <a:endParaRPr lang="en-US" b="1" dirty="0"/>
          </a:p>
          <a:p>
            <a:r>
              <a:rPr lang="en-US" sz="1600" dirty="0"/>
              <a:t>Chorus</a:t>
            </a:r>
          </a:p>
          <a:p>
            <a:r>
              <a:rPr lang="en-US" sz="1600" dirty="0" err="1"/>
              <a:t>Kreesthe</a:t>
            </a:r>
            <a:r>
              <a:rPr lang="en-US" sz="1600" dirty="0"/>
              <a:t> </a:t>
            </a:r>
            <a:r>
              <a:rPr lang="en-US" sz="1600" dirty="0" err="1"/>
              <a:t>Sarvaadhi</a:t>
            </a:r>
            <a:r>
              <a:rPr lang="en-US" sz="1600" dirty="0"/>
              <a:t> -</a:t>
            </a:r>
            <a:r>
              <a:rPr lang="en-US" sz="1600" dirty="0" err="1"/>
              <a:t>Kaari</a:t>
            </a:r>
            <a:r>
              <a:rPr lang="en-US" sz="1600" dirty="0"/>
              <a:t> – </a:t>
            </a:r>
            <a:r>
              <a:rPr lang="en-US" sz="1600" dirty="0" err="1"/>
              <a:t>kreesthe</a:t>
            </a:r>
            <a:r>
              <a:rPr lang="en-US" sz="1600" dirty="0"/>
              <a:t> alpha-a  omega</a:t>
            </a:r>
          </a:p>
          <a:p>
            <a:r>
              <a:rPr lang="en-US" sz="1600" dirty="0"/>
              <a:t> c        e     </a:t>
            </a:r>
            <a:r>
              <a:rPr lang="en-US" sz="1600" dirty="0" err="1"/>
              <a:t>e</a:t>
            </a:r>
            <a:r>
              <a:rPr lang="en-US" sz="1600" dirty="0"/>
              <a:t>    </a:t>
            </a:r>
            <a:r>
              <a:rPr lang="en-US" sz="1600" dirty="0" err="1"/>
              <a:t>e</a:t>
            </a:r>
            <a:r>
              <a:rPr lang="en-US" sz="1600" dirty="0"/>
              <a:t>  d  e   f   e      </a:t>
            </a:r>
            <a:r>
              <a:rPr lang="en-US" sz="1600" dirty="0" err="1"/>
              <a:t>e</a:t>
            </a:r>
            <a:r>
              <a:rPr lang="en-US" sz="1600" dirty="0"/>
              <a:t>       g     </a:t>
            </a:r>
            <a:r>
              <a:rPr lang="en-US" sz="1600" dirty="0" err="1"/>
              <a:t>g</a:t>
            </a:r>
            <a:r>
              <a:rPr lang="en-US" sz="1600" dirty="0"/>
              <a:t>   f    e    d  e  f  </a:t>
            </a:r>
          </a:p>
          <a:p>
            <a:endParaRPr lang="en-US" sz="1600" dirty="0"/>
          </a:p>
          <a:p>
            <a:r>
              <a:rPr lang="en-US" sz="1600" dirty="0" err="1"/>
              <a:t>Aadhi</a:t>
            </a:r>
            <a:r>
              <a:rPr lang="en-US" sz="1600" dirty="0"/>
              <a:t>  anta-amu </a:t>
            </a:r>
            <a:r>
              <a:rPr lang="en-US" sz="1600" dirty="0" err="1"/>
              <a:t>Kreesthe</a:t>
            </a:r>
            <a:r>
              <a:rPr lang="en-US" sz="1600" dirty="0"/>
              <a:t> – yuga </a:t>
            </a:r>
            <a:r>
              <a:rPr lang="en-US" sz="1600" dirty="0" err="1"/>
              <a:t>yugamulu</a:t>
            </a:r>
            <a:r>
              <a:rPr lang="en-US" sz="1600" dirty="0"/>
              <a:t> </a:t>
            </a:r>
            <a:r>
              <a:rPr lang="en-US" sz="1600" dirty="0" err="1"/>
              <a:t>kreesthe</a:t>
            </a:r>
            <a:r>
              <a:rPr lang="en-US" sz="1600" dirty="0"/>
              <a:t> (</a:t>
            </a:r>
            <a:r>
              <a:rPr lang="en-US" sz="1600" dirty="0" err="1"/>
              <a:t>Krees</a:t>
            </a:r>
            <a:r>
              <a:rPr lang="en-US" sz="1600" dirty="0"/>
              <a:t>)</a:t>
            </a:r>
          </a:p>
          <a:p>
            <a:r>
              <a:rPr lang="en-US" sz="1600" dirty="0"/>
              <a:t> f   a      g  f   e   d   c      b         g   b  c   d   e  c   d       c</a:t>
            </a:r>
          </a:p>
          <a:p>
            <a:endParaRPr lang="en-US" sz="1600" dirty="0"/>
          </a:p>
          <a:p>
            <a:r>
              <a:rPr lang="en-US" sz="1600" dirty="0"/>
              <a:t>Verse:</a:t>
            </a:r>
          </a:p>
          <a:p>
            <a:r>
              <a:rPr lang="en-US" sz="1600" dirty="0" err="1"/>
              <a:t>Manala</a:t>
            </a:r>
            <a:r>
              <a:rPr lang="en-US" sz="1600" dirty="0"/>
              <a:t> </a:t>
            </a:r>
            <a:r>
              <a:rPr lang="en-US" sz="1600" dirty="0" err="1"/>
              <a:t>rakshincha</a:t>
            </a:r>
            <a:r>
              <a:rPr lang="en-US" sz="1600" dirty="0"/>
              <a:t> </a:t>
            </a:r>
            <a:r>
              <a:rPr lang="en-US" sz="1600" dirty="0" err="1"/>
              <a:t>nenchi</a:t>
            </a:r>
            <a:r>
              <a:rPr lang="en-US" sz="1600" dirty="0"/>
              <a:t> – </a:t>
            </a:r>
            <a:r>
              <a:rPr lang="en-US" sz="1600" dirty="0" err="1"/>
              <a:t>siluvalo</a:t>
            </a:r>
            <a:r>
              <a:rPr lang="en-US" sz="1600" dirty="0"/>
              <a:t> </a:t>
            </a:r>
            <a:r>
              <a:rPr lang="en-US" sz="1600" dirty="0" err="1"/>
              <a:t>praanamitche</a:t>
            </a:r>
            <a:endParaRPr lang="en-US" sz="1600" dirty="0"/>
          </a:p>
          <a:p>
            <a:r>
              <a:rPr lang="en-US" sz="1600" dirty="0"/>
              <a:t> g    </a:t>
            </a:r>
            <a:r>
              <a:rPr lang="en-US" sz="1600" dirty="0" err="1"/>
              <a:t>g</a:t>
            </a:r>
            <a:r>
              <a:rPr lang="en-US" sz="1600" dirty="0"/>
              <a:t>  a  </a:t>
            </a:r>
            <a:r>
              <a:rPr lang="en-US" sz="1600" dirty="0" err="1"/>
              <a:t>a</a:t>
            </a:r>
            <a:r>
              <a:rPr lang="en-US" sz="1600" dirty="0"/>
              <a:t>     g    f      g    a        </a:t>
            </a:r>
            <a:r>
              <a:rPr lang="en-US" sz="1600" dirty="0" err="1"/>
              <a:t>a</a:t>
            </a:r>
            <a:r>
              <a:rPr lang="en-US" sz="1600" dirty="0"/>
              <a:t> </a:t>
            </a:r>
            <a:r>
              <a:rPr lang="en-US" sz="1600" dirty="0" err="1"/>
              <a:t>a</a:t>
            </a:r>
            <a:r>
              <a:rPr lang="en-US" sz="1600" dirty="0"/>
              <a:t>  b </a:t>
            </a:r>
            <a:r>
              <a:rPr lang="en-US" sz="1600"/>
              <a:t>b   </a:t>
            </a:r>
            <a:r>
              <a:rPr lang="en-US" sz="1600" dirty="0"/>
              <a:t>a g   f    </a:t>
            </a:r>
            <a:r>
              <a:rPr lang="en-US" sz="1600" dirty="0" err="1"/>
              <a:t>f</a:t>
            </a:r>
            <a:r>
              <a:rPr lang="en-US" sz="1600" dirty="0"/>
              <a:t>    g</a:t>
            </a:r>
          </a:p>
          <a:p>
            <a:endParaRPr lang="en-US" sz="1600" dirty="0"/>
          </a:p>
          <a:p>
            <a:r>
              <a:rPr lang="en-US" sz="1600" dirty="0" err="1"/>
              <a:t>Thagginchu</a:t>
            </a:r>
            <a:r>
              <a:rPr lang="en-US" sz="1600" dirty="0"/>
              <a:t> </a:t>
            </a:r>
            <a:r>
              <a:rPr lang="en-US" sz="1600" dirty="0" err="1"/>
              <a:t>konina</a:t>
            </a:r>
            <a:r>
              <a:rPr lang="en-US" sz="1600" dirty="0"/>
              <a:t> </a:t>
            </a:r>
            <a:r>
              <a:rPr lang="en-US" sz="1600" dirty="0" err="1"/>
              <a:t>vadai</a:t>
            </a:r>
            <a:r>
              <a:rPr lang="en-US" sz="1600" dirty="0"/>
              <a:t>-  thana </a:t>
            </a:r>
            <a:r>
              <a:rPr lang="en-US" sz="1600" dirty="0" err="1"/>
              <a:t>prema</a:t>
            </a:r>
            <a:r>
              <a:rPr lang="en-US" sz="1600" dirty="0"/>
              <a:t> </a:t>
            </a:r>
            <a:r>
              <a:rPr lang="en-US" sz="1600" dirty="0" err="1"/>
              <a:t>nentho</a:t>
            </a:r>
            <a:r>
              <a:rPr lang="en-US" sz="1600" dirty="0"/>
              <a:t> </a:t>
            </a:r>
            <a:r>
              <a:rPr lang="en-US" sz="1600" dirty="0" err="1"/>
              <a:t>joope</a:t>
            </a:r>
            <a:endParaRPr lang="en-US" sz="1600" dirty="0"/>
          </a:p>
          <a:p>
            <a:r>
              <a:rPr lang="en-US" sz="1600" dirty="0"/>
              <a:t> g     a     </a:t>
            </a:r>
            <a:r>
              <a:rPr lang="en-US" sz="1600" dirty="0" err="1"/>
              <a:t>a</a:t>
            </a:r>
            <a:r>
              <a:rPr lang="en-US" sz="1600" dirty="0"/>
              <a:t>      g  f   e  c f  </a:t>
            </a:r>
            <a:r>
              <a:rPr lang="en-US" sz="1600" dirty="0" err="1"/>
              <a:t>f</a:t>
            </a:r>
            <a:r>
              <a:rPr lang="en-US" sz="1600" dirty="0"/>
              <a:t>    </a:t>
            </a:r>
            <a:r>
              <a:rPr lang="en-US" sz="1600" dirty="0" err="1"/>
              <a:t>f</a:t>
            </a:r>
            <a:r>
              <a:rPr lang="en-US" sz="1600" dirty="0"/>
              <a:t>     a    g    f     e  c   d   </a:t>
            </a:r>
            <a:r>
              <a:rPr lang="en-US" sz="1600" dirty="0" err="1"/>
              <a:t>d</a:t>
            </a:r>
            <a:r>
              <a:rPr lang="en-US" sz="1600" dirty="0"/>
              <a:t>   c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9143734-4763-9263-0D6C-1E8322441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6517104" y="5889480"/>
            <a:ext cx="2632410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063257-7ED1-2A6A-C5AF-F2009411643E}"/>
              </a:ext>
            </a:extLst>
          </p:cNvPr>
          <p:cNvSpPr txBox="1"/>
          <p:nvPr/>
        </p:nvSpPr>
        <p:spPr>
          <a:xfrm>
            <a:off x="9160041" y="6142964"/>
            <a:ext cx="41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153278D-A57D-2C38-81ED-A74CA25E0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9332997" y="5889480"/>
            <a:ext cx="2632410" cy="876300"/>
          </a:xfrm>
          <a:prstGeom prst="rect">
            <a:avLst/>
          </a:prstGeom>
        </p:spPr>
      </p:pic>
      <p:pic>
        <p:nvPicPr>
          <p:cNvPr id="13" name="Graphic 12" descr="Checklist outline">
            <a:hlinkClick r:id="rId5" action="ppaction://hlinksldjump"/>
            <a:extLst>
              <a:ext uri="{FF2B5EF4-FFF2-40B4-BE49-F238E27FC236}">
                <a16:creationId xmlns:a16="http://schemas.microsoft.com/office/drawing/2014/main" id="{6D6B2A26-6F79-3D95-2D2A-75EF770B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65618" y="254027"/>
            <a:ext cx="174087" cy="1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37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 Report- Matilda by molld9 on emaze">
            <a:extLst>
              <a:ext uri="{FF2B5EF4-FFF2-40B4-BE49-F238E27FC236}">
                <a16:creationId xmlns:a16="http://schemas.microsoft.com/office/drawing/2014/main" id="{6A603640-4D60-8C25-A021-F45E06C57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3759" r="2103" b="9733"/>
          <a:stretch/>
        </p:blipFill>
        <p:spPr bwMode="auto">
          <a:xfrm>
            <a:off x="11229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7ED2B-FFFC-8F6D-D78B-2CF2AB2E4816}"/>
              </a:ext>
            </a:extLst>
          </p:cNvPr>
          <p:cNvSpPr txBox="1"/>
          <p:nvPr/>
        </p:nvSpPr>
        <p:spPr>
          <a:xfrm>
            <a:off x="533400" y="0"/>
            <a:ext cx="5562600" cy="6737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6. Randi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utsahinchi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paadedhamu</a:t>
            </a:r>
            <a:endParaRPr lang="en-US" sz="16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Chorus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randi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utsahinchi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Padudamu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–Rakshana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durgamu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mana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prabhuve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  g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a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g</a:t>
            </a: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c     d    e f  e   d    c  b   a      b   c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Verse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Randi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kruthagnatha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sthothramu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tho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g    e  f     g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a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g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raaraju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sannidhi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gudamu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g     c   d  e f  e d  c  b  a   b    c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Satprabhu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naamanu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kee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rthanalan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d    e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f     e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d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anthosa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gaanamu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cheyudamu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    e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d   c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b   a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g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 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TT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33FC7-45ED-AF21-7C34-ABCEBBA20AAF}"/>
              </a:ext>
            </a:extLst>
          </p:cNvPr>
          <p:cNvSpPr/>
          <p:nvPr/>
        </p:nvSpPr>
        <p:spPr>
          <a:xfrm>
            <a:off x="533400" y="838200"/>
            <a:ext cx="443865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6710B-9D67-F927-16A5-19F74EE2DF31}"/>
              </a:ext>
            </a:extLst>
          </p:cNvPr>
          <p:cNvSpPr/>
          <p:nvPr/>
        </p:nvSpPr>
        <p:spPr>
          <a:xfrm>
            <a:off x="533400" y="1752600"/>
            <a:ext cx="44386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175567A-CC34-513B-248A-AB83F945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533400" y="5889480"/>
            <a:ext cx="2632410" cy="87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D335F0-8938-F0A7-D935-7D0CF94689C0}"/>
              </a:ext>
            </a:extLst>
          </p:cNvPr>
          <p:cNvSpPr txBox="1"/>
          <p:nvPr/>
        </p:nvSpPr>
        <p:spPr>
          <a:xfrm>
            <a:off x="3031959" y="6142964"/>
            <a:ext cx="54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9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172BEF5-3B59-BF1B-1815-38D520297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3196892" y="5889480"/>
            <a:ext cx="2632410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A33F70-EC66-261E-55B4-1B2DD26326AD}"/>
              </a:ext>
            </a:extLst>
          </p:cNvPr>
          <p:cNvSpPr txBox="1"/>
          <p:nvPr/>
        </p:nvSpPr>
        <p:spPr>
          <a:xfrm>
            <a:off x="6517104" y="92220"/>
            <a:ext cx="527534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7. </a:t>
            </a:r>
            <a:r>
              <a:rPr lang="en-US" b="1" u="sng" dirty="0" err="1"/>
              <a:t>Geetham</a:t>
            </a:r>
            <a:r>
              <a:rPr lang="en-US" b="1" u="sng" dirty="0"/>
              <a:t> </a:t>
            </a:r>
            <a:r>
              <a:rPr lang="en-US" b="1" u="sng" dirty="0" err="1"/>
              <a:t>geetham</a:t>
            </a:r>
            <a:r>
              <a:rPr lang="en-US" b="1" u="sng" dirty="0"/>
              <a:t> </a:t>
            </a:r>
            <a:r>
              <a:rPr lang="en-US" b="1" u="sng" dirty="0" err="1"/>
              <a:t>jaya</a:t>
            </a:r>
            <a:r>
              <a:rPr lang="en-US" b="1" u="sng" dirty="0"/>
              <a:t> </a:t>
            </a:r>
            <a:r>
              <a:rPr lang="en-US" b="1" u="sng" dirty="0" err="1"/>
              <a:t>jaya</a:t>
            </a:r>
            <a:r>
              <a:rPr lang="en-US" b="1" u="sng" dirty="0"/>
              <a:t> </a:t>
            </a:r>
            <a:r>
              <a:rPr lang="en-US" b="1" u="sng" dirty="0" err="1"/>
              <a:t>geetham</a:t>
            </a:r>
            <a:r>
              <a:rPr lang="en-US" b="1" u="sng" dirty="0"/>
              <a:t> </a:t>
            </a:r>
          </a:p>
          <a:p>
            <a:endParaRPr lang="en-US" b="1" dirty="0"/>
          </a:p>
          <a:p>
            <a:r>
              <a:rPr lang="en-US" sz="1600" b="1" u="sng" dirty="0"/>
              <a:t>Chorus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 err="1"/>
              <a:t>Geetham</a:t>
            </a:r>
            <a:r>
              <a:rPr lang="en-US" sz="1600" dirty="0"/>
              <a:t> </a:t>
            </a:r>
            <a:r>
              <a:rPr lang="en-US" sz="1600" dirty="0" err="1"/>
              <a:t>geetham</a:t>
            </a:r>
            <a:r>
              <a:rPr lang="en-US" sz="1600" dirty="0"/>
              <a:t> Jaya </a:t>
            </a:r>
            <a:r>
              <a:rPr lang="en-US" sz="1600" dirty="0" err="1"/>
              <a:t>jaya</a:t>
            </a:r>
            <a:r>
              <a:rPr lang="en-US" sz="1600" dirty="0"/>
              <a:t> </a:t>
            </a:r>
            <a:r>
              <a:rPr lang="en-US" sz="1600" dirty="0" err="1"/>
              <a:t>geetham</a:t>
            </a:r>
            <a:endParaRPr lang="en-US" sz="1600" dirty="0"/>
          </a:p>
          <a:p>
            <a:r>
              <a:rPr lang="en-US" sz="1600" dirty="0"/>
              <a:t>e      </a:t>
            </a:r>
            <a:r>
              <a:rPr lang="en-US" sz="1600" dirty="0" err="1"/>
              <a:t>e</a:t>
            </a:r>
            <a:r>
              <a:rPr lang="en-US" sz="1600" dirty="0"/>
              <a:t>        d     </a:t>
            </a:r>
            <a:r>
              <a:rPr lang="en-US" sz="1600" dirty="0" err="1"/>
              <a:t>d</a:t>
            </a:r>
            <a:r>
              <a:rPr lang="en-US" sz="1600" dirty="0"/>
              <a:t>       c  </a:t>
            </a:r>
            <a:r>
              <a:rPr lang="en-US" sz="1600" dirty="0" err="1"/>
              <a:t>c</a:t>
            </a:r>
            <a:r>
              <a:rPr lang="en-US" sz="1600" dirty="0"/>
              <a:t>   </a:t>
            </a:r>
            <a:r>
              <a:rPr lang="en-US" sz="1600" dirty="0" err="1"/>
              <a:t>c</a:t>
            </a:r>
            <a:r>
              <a:rPr lang="en-US" sz="1600" dirty="0"/>
              <a:t>  </a:t>
            </a:r>
            <a:r>
              <a:rPr lang="en-US" sz="1600" dirty="0" err="1"/>
              <a:t>c</a:t>
            </a:r>
            <a:r>
              <a:rPr lang="en-US" sz="1600" dirty="0"/>
              <a:t>   a    g</a:t>
            </a:r>
          </a:p>
          <a:p>
            <a:endParaRPr lang="en-US" sz="1600" dirty="0"/>
          </a:p>
          <a:p>
            <a:r>
              <a:rPr lang="en-US" sz="1600" dirty="0" err="1"/>
              <a:t>Cheyi</a:t>
            </a:r>
            <a:r>
              <a:rPr lang="en-US" sz="1600" dirty="0"/>
              <a:t> </a:t>
            </a:r>
            <a:r>
              <a:rPr lang="en-US" sz="1600" dirty="0" err="1"/>
              <a:t>thatti</a:t>
            </a:r>
            <a:r>
              <a:rPr lang="en-US" sz="1600" dirty="0"/>
              <a:t> pa-a </a:t>
            </a:r>
            <a:r>
              <a:rPr lang="en-US" sz="1600" dirty="0" err="1"/>
              <a:t>dedamu</a:t>
            </a:r>
            <a:endParaRPr lang="en-US" sz="1600" dirty="0"/>
          </a:p>
          <a:p>
            <a:r>
              <a:rPr lang="en-US" sz="1600" dirty="0"/>
              <a:t> c     </a:t>
            </a:r>
            <a:r>
              <a:rPr lang="en-US" sz="1600" dirty="0" err="1"/>
              <a:t>c</a:t>
            </a:r>
            <a:r>
              <a:rPr lang="en-US" sz="1600" dirty="0"/>
              <a:t>   </a:t>
            </a:r>
            <a:r>
              <a:rPr lang="en-US" sz="1600" dirty="0" err="1"/>
              <a:t>c</a:t>
            </a:r>
            <a:r>
              <a:rPr lang="en-US" sz="1600" dirty="0"/>
              <a:t>    </a:t>
            </a:r>
            <a:r>
              <a:rPr lang="en-US" sz="1600" dirty="0" err="1"/>
              <a:t>c</a:t>
            </a:r>
            <a:r>
              <a:rPr lang="en-US" sz="1600" dirty="0"/>
              <a:t>  </a:t>
            </a:r>
            <a:r>
              <a:rPr lang="en-US" sz="1600" dirty="0" err="1"/>
              <a:t>c</a:t>
            </a:r>
            <a:r>
              <a:rPr lang="en-US" sz="1600" dirty="0"/>
              <a:t>  d  b    c   d</a:t>
            </a:r>
          </a:p>
          <a:p>
            <a:endParaRPr lang="en-US" sz="1600" dirty="0"/>
          </a:p>
          <a:p>
            <a:r>
              <a:rPr lang="en-US" sz="1600" dirty="0" err="1"/>
              <a:t>Yesu</a:t>
            </a:r>
            <a:r>
              <a:rPr lang="en-US" sz="1600" dirty="0"/>
              <a:t> </a:t>
            </a:r>
            <a:r>
              <a:rPr lang="en-US" sz="1600" dirty="0" err="1"/>
              <a:t>raaju</a:t>
            </a:r>
            <a:r>
              <a:rPr lang="en-US" sz="1600" dirty="0"/>
              <a:t> le-e </a:t>
            </a:r>
            <a:r>
              <a:rPr lang="en-US" sz="1600" dirty="0" err="1"/>
              <a:t>chenu</a:t>
            </a:r>
            <a:r>
              <a:rPr lang="en-US" sz="1600" dirty="0"/>
              <a:t> ha-al le </a:t>
            </a:r>
            <a:r>
              <a:rPr lang="en-US" sz="1600" dirty="0" err="1"/>
              <a:t>lu</a:t>
            </a:r>
            <a:r>
              <a:rPr lang="en-US" sz="1600" dirty="0"/>
              <a:t>-u  </a:t>
            </a:r>
            <a:r>
              <a:rPr lang="en-US" sz="1600" dirty="0" err="1"/>
              <a:t>jah</a:t>
            </a:r>
            <a:r>
              <a:rPr lang="en-US" sz="1600" dirty="0"/>
              <a:t> -</a:t>
            </a:r>
          </a:p>
          <a:p>
            <a:r>
              <a:rPr lang="en-US" sz="1600" dirty="0"/>
              <a:t> d  e  f    </a:t>
            </a:r>
            <a:r>
              <a:rPr lang="en-US" sz="1600" dirty="0" err="1"/>
              <a:t>f</a:t>
            </a:r>
            <a:r>
              <a:rPr lang="en-US" sz="1600" dirty="0"/>
              <a:t>   </a:t>
            </a:r>
            <a:r>
              <a:rPr lang="en-US" sz="1600" dirty="0" err="1"/>
              <a:t>f</a:t>
            </a:r>
            <a:r>
              <a:rPr lang="en-US" sz="1600" dirty="0"/>
              <a:t>   </a:t>
            </a:r>
            <a:r>
              <a:rPr lang="en-US" sz="1600" dirty="0" err="1"/>
              <a:t>f</a:t>
            </a:r>
            <a:r>
              <a:rPr lang="en-US" sz="1600" dirty="0"/>
              <a:t>    </a:t>
            </a:r>
            <a:r>
              <a:rPr lang="en-US" sz="1600" dirty="0" err="1"/>
              <a:t>f</a:t>
            </a:r>
            <a:r>
              <a:rPr lang="en-US" sz="1600" dirty="0"/>
              <a:t>     e   d   e f   e d   c  </a:t>
            </a:r>
          </a:p>
          <a:p>
            <a:endParaRPr lang="en-US" sz="1600" dirty="0"/>
          </a:p>
          <a:p>
            <a:r>
              <a:rPr lang="en-US" sz="1600" dirty="0"/>
              <a:t>Jaya </a:t>
            </a:r>
            <a:r>
              <a:rPr lang="en-US" sz="1600" dirty="0" err="1"/>
              <a:t>marba</a:t>
            </a:r>
            <a:r>
              <a:rPr lang="en-US" sz="1600" dirty="0"/>
              <a:t> </a:t>
            </a:r>
            <a:r>
              <a:rPr lang="en-US" sz="1600" dirty="0" err="1"/>
              <a:t>ti-inchedamu</a:t>
            </a:r>
            <a:endParaRPr lang="en-US" sz="1600" dirty="0"/>
          </a:p>
          <a:p>
            <a:r>
              <a:rPr lang="en-US" sz="1600" dirty="0"/>
              <a:t>b  c   d     </a:t>
            </a:r>
            <a:r>
              <a:rPr lang="en-US" sz="1600" dirty="0" err="1"/>
              <a:t>d</a:t>
            </a:r>
            <a:r>
              <a:rPr lang="en-US" sz="1600" dirty="0"/>
              <a:t>   e d   </a:t>
            </a:r>
            <a:r>
              <a:rPr lang="en-US" sz="1600" dirty="0" err="1"/>
              <a:t>d</a:t>
            </a:r>
            <a:r>
              <a:rPr lang="en-US" sz="1600" dirty="0"/>
              <a:t>    b  c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 err="1"/>
              <a:t>Vers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Choodu</a:t>
            </a:r>
            <a:r>
              <a:rPr lang="en-US" sz="1600" dirty="0"/>
              <a:t> </a:t>
            </a:r>
            <a:r>
              <a:rPr lang="en-US" sz="1600" dirty="0" err="1"/>
              <a:t>samadhini</a:t>
            </a:r>
            <a:r>
              <a:rPr lang="en-US" sz="1600" dirty="0"/>
              <a:t> </a:t>
            </a:r>
            <a:r>
              <a:rPr lang="en-US" sz="1600" dirty="0" err="1"/>
              <a:t>moosina</a:t>
            </a:r>
            <a:r>
              <a:rPr lang="en-US" sz="1600" dirty="0"/>
              <a:t> </a:t>
            </a:r>
            <a:r>
              <a:rPr lang="en-US" sz="1600" dirty="0" err="1"/>
              <a:t>raayi</a:t>
            </a:r>
            <a:r>
              <a:rPr lang="en-US" sz="1600" dirty="0"/>
              <a:t> –</a:t>
            </a:r>
            <a:r>
              <a:rPr lang="en-US" sz="1600" dirty="0" err="1"/>
              <a:t>doralimpa</a:t>
            </a:r>
            <a:r>
              <a:rPr lang="en-US" sz="1600" dirty="0"/>
              <a:t> </a:t>
            </a:r>
            <a:r>
              <a:rPr lang="en-US" sz="1600" dirty="0" err="1"/>
              <a:t>badenu</a:t>
            </a:r>
            <a:endParaRPr lang="en-US" sz="1600" dirty="0"/>
          </a:p>
          <a:p>
            <a:r>
              <a:rPr lang="en-US" sz="1600" dirty="0"/>
              <a:t>E         </a:t>
            </a:r>
            <a:r>
              <a:rPr lang="en-US" sz="1600" dirty="0" err="1"/>
              <a:t>e</a:t>
            </a:r>
            <a:r>
              <a:rPr lang="en-US" sz="1600" dirty="0"/>
              <a:t>   d    </a:t>
            </a:r>
            <a:r>
              <a:rPr lang="en-US" sz="1600" dirty="0" err="1"/>
              <a:t>d</a:t>
            </a:r>
            <a:r>
              <a:rPr lang="en-US" sz="1600" dirty="0"/>
              <a:t>   c  </a:t>
            </a:r>
            <a:r>
              <a:rPr lang="en-US" sz="1600" dirty="0" err="1"/>
              <a:t>c</a:t>
            </a:r>
            <a:r>
              <a:rPr lang="en-US" sz="1600" dirty="0"/>
              <a:t>  </a:t>
            </a:r>
            <a:r>
              <a:rPr lang="en-US" sz="1600" dirty="0" err="1"/>
              <a:t>c</a:t>
            </a:r>
            <a:r>
              <a:rPr lang="en-US" sz="1600" dirty="0"/>
              <a:t>      </a:t>
            </a:r>
            <a:r>
              <a:rPr lang="en-US" sz="1600" dirty="0" err="1"/>
              <a:t>c</a:t>
            </a:r>
            <a:r>
              <a:rPr lang="en-US" sz="1600" dirty="0"/>
              <a:t>  </a:t>
            </a:r>
            <a:r>
              <a:rPr lang="en-US" sz="1600" dirty="0" err="1"/>
              <a:t>c</a:t>
            </a:r>
            <a:r>
              <a:rPr lang="en-US" sz="1600" dirty="0"/>
              <a:t>  a   g     c   </a:t>
            </a:r>
            <a:r>
              <a:rPr lang="en-US" sz="1600" dirty="0" err="1"/>
              <a:t>c</a:t>
            </a:r>
            <a:r>
              <a:rPr lang="en-US" sz="1600" dirty="0"/>
              <a:t> </a:t>
            </a:r>
            <a:r>
              <a:rPr lang="en-US" sz="1600" dirty="0" err="1"/>
              <a:t>c</a:t>
            </a:r>
            <a:r>
              <a:rPr lang="en-US" sz="1600" dirty="0"/>
              <a:t>    </a:t>
            </a:r>
            <a:r>
              <a:rPr lang="en-US" sz="1600" dirty="0" err="1"/>
              <a:t>c</a:t>
            </a:r>
            <a:r>
              <a:rPr lang="en-US" sz="1600" dirty="0"/>
              <a:t>   b  c  d </a:t>
            </a:r>
          </a:p>
          <a:p>
            <a:endParaRPr lang="en-US" sz="1600" dirty="0"/>
          </a:p>
          <a:p>
            <a:r>
              <a:rPr lang="en-US" sz="1600" dirty="0" err="1"/>
              <a:t>Andhu</a:t>
            </a:r>
            <a:r>
              <a:rPr lang="en-US" sz="1600" dirty="0"/>
              <a:t> </a:t>
            </a:r>
            <a:r>
              <a:rPr lang="en-US" sz="1600" dirty="0" err="1"/>
              <a:t>vesina</a:t>
            </a:r>
            <a:r>
              <a:rPr lang="en-US" sz="1600" dirty="0"/>
              <a:t> mudra kava vali </a:t>
            </a:r>
            <a:r>
              <a:rPr lang="en-US" sz="1600" dirty="0" err="1"/>
              <a:t>nilchenu</a:t>
            </a:r>
            <a:r>
              <a:rPr lang="en-US" sz="1600" dirty="0"/>
              <a:t> –</a:t>
            </a:r>
            <a:r>
              <a:rPr lang="en-US" sz="1600" dirty="0" err="1"/>
              <a:t>deiva</a:t>
            </a:r>
            <a:r>
              <a:rPr lang="en-US" sz="1600" dirty="0"/>
              <a:t> </a:t>
            </a:r>
            <a:r>
              <a:rPr lang="en-US" sz="1600" dirty="0" err="1"/>
              <a:t>suthuni</a:t>
            </a:r>
            <a:r>
              <a:rPr lang="en-US" sz="1600" dirty="0"/>
              <a:t> </a:t>
            </a:r>
            <a:r>
              <a:rPr lang="en-US" sz="1600" dirty="0" err="1"/>
              <a:t>mundu</a:t>
            </a:r>
            <a:endParaRPr lang="en-US" sz="1600" dirty="0"/>
          </a:p>
          <a:p>
            <a:r>
              <a:rPr lang="en-US" sz="1600" dirty="0"/>
              <a:t>D    e     f    </a:t>
            </a:r>
            <a:r>
              <a:rPr lang="en-US" sz="1600" dirty="0" err="1"/>
              <a:t>f</a:t>
            </a:r>
            <a:r>
              <a:rPr lang="en-US" sz="1600" dirty="0"/>
              <a:t>  </a:t>
            </a:r>
            <a:r>
              <a:rPr lang="en-US" sz="1600" dirty="0" err="1"/>
              <a:t>f</a:t>
            </a:r>
            <a:r>
              <a:rPr lang="en-US" sz="1600" dirty="0"/>
              <a:t>  </a:t>
            </a:r>
            <a:r>
              <a:rPr lang="en-US" sz="1600" dirty="0" err="1"/>
              <a:t>f</a:t>
            </a:r>
            <a:r>
              <a:rPr lang="en-US" sz="1600" dirty="0"/>
              <a:t>     </a:t>
            </a:r>
            <a:r>
              <a:rPr lang="en-US" sz="1600" dirty="0" err="1"/>
              <a:t>f</a:t>
            </a:r>
            <a:r>
              <a:rPr lang="en-US" sz="1600" dirty="0"/>
              <a:t> e  d  e </a:t>
            </a:r>
            <a:r>
              <a:rPr lang="en-US" sz="1600" dirty="0" err="1"/>
              <a:t>e</a:t>
            </a:r>
            <a:r>
              <a:rPr lang="en-US" sz="1600" dirty="0"/>
              <a:t>  f   e  d  c  b     b   c    d  </a:t>
            </a:r>
            <a:r>
              <a:rPr lang="en-US" sz="1600" dirty="0" err="1"/>
              <a:t>d</a:t>
            </a:r>
            <a:r>
              <a:rPr lang="en-US" sz="1600" dirty="0"/>
              <a:t>   </a:t>
            </a:r>
            <a:r>
              <a:rPr lang="en-US" sz="1600" dirty="0" err="1"/>
              <a:t>d</a:t>
            </a:r>
            <a:r>
              <a:rPr lang="en-US" sz="1600" dirty="0"/>
              <a:t>  b    c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9143734-4763-9263-0D6C-1E8322441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6517104" y="5889480"/>
            <a:ext cx="2632410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063257-7ED1-2A6A-C5AF-F2009411643E}"/>
              </a:ext>
            </a:extLst>
          </p:cNvPr>
          <p:cNvSpPr txBox="1"/>
          <p:nvPr/>
        </p:nvSpPr>
        <p:spPr>
          <a:xfrm>
            <a:off x="9149514" y="6142964"/>
            <a:ext cx="43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153278D-A57D-2C38-81ED-A74CA25E0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9332997" y="5889480"/>
            <a:ext cx="2632410" cy="876300"/>
          </a:xfrm>
          <a:prstGeom prst="rect">
            <a:avLst/>
          </a:prstGeom>
        </p:spPr>
      </p:pic>
      <p:pic>
        <p:nvPicPr>
          <p:cNvPr id="13" name="Graphic 12" descr="Checklist outline">
            <a:hlinkClick r:id="rId5" action="ppaction://hlinksldjump"/>
            <a:extLst>
              <a:ext uri="{FF2B5EF4-FFF2-40B4-BE49-F238E27FC236}">
                <a16:creationId xmlns:a16="http://schemas.microsoft.com/office/drawing/2014/main" id="{1FA5CB16-62B6-9C2F-DB4A-706D9B6F0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65618" y="254027"/>
            <a:ext cx="174087" cy="1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48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 Report- Matilda by molld9 on emaze">
            <a:extLst>
              <a:ext uri="{FF2B5EF4-FFF2-40B4-BE49-F238E27FC236}">
                <a16:creationId xmlns:a16="http://schemas.microsoft.com/office/drawing/2014/main" id="{6A603640-4D60-8C25-A021-F45E06C57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3759" r="2103" b="9733"/>
          <a:stretch/>
        </p:blipFill>
        <p:spPr bwMode="auto">
          <a:xfrm>
            <a:off x="11229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7ED2B-FFFC-8F6D-D78B-2CF2AB2E4816}"/>
              </a:ext>
            </a:extLst>
          </p:cNvPr>
          <p:cNvSpPr txBox="1"/>
          <p:nvPr/>
        </p:nvSpPr>
        <p:spPr>
          <a:xfrm>
            <a:off x="533400" y="0"/>
            <a:ext cx="5562600" cy="61224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8.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Teruvu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Nee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Hrudaya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b="1" u="sng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warambu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Nede</a:t>
            </a:r>
            <a:endParaRPr lang="en-US" sz="16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Chorus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Theruvu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nee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hrudaya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dwarambu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Nede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   d   e  d c  d     c  a   c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b   d   c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Prabhu ye-e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nan de-e  -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rakshaana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kaladhu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  d     e   g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a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g   e  g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Nir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lak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sha mu ga  -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jeevincha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nela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b c   g a  g  e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g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Vec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chi un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naadhi-i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Theerpu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nee kora kai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d  e   dc  d    c    a  c    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b     c    d  c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Paramu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keguta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kayatha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padumu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d  e   d c   d   c  a  c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b    c   d   c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Theruvu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nee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hrudayambu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nu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d    e g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e  a   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33FC7-45ED-AF21-7C34-ABCEBBA20AAF}"/>
              </a:ext>
            </a:extLst>
          </p:cNvPr>
          <p:cNvSpPr/>
          <p:nvPr/>
        </p:nvSpPr>
        <p:spPr>
          <a:xfrm>
            <a:off x="533400" y="838200"/>
            <a:ext cx="443865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6710B-9D67-F927-16A5-19F74EE2DF31}"/>
              </a:ext>
            </a:extLst>
          </p:cNvPr>
          <p:cNvSpPr/>
          <p:nvPr/>
        </p:nvSpPr>
        <p:spPr>
          <a:xfrm>
            <a:off x="533400" y="1752600"/>
            <a:ext cx="44386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175567A-CC34-513B-248A-AB83F945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533400" y="5889480"/>
            <a:ext cx="2632410" cy="87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D335F0-8938-F0A7-D935-7D0CF94689C0}"/>
              </a:ext>
            </a:extLst>
          </p:cNvPr>
          <p:cNvSpPr txBox="1"/>
          <p:nvPr/>
        </p:nvSpPr>
        <p:spPr>
          <a:xfrm>
            <a:off x="3031959" y="6142964"/>
            <a:ext cx="54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11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172BEF5-3B59-BF1B-1815-38D520297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3196892" y="5889480"/>
            <a:ext cx="2632410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A33F70-EC66-261E-55B4-1B2DD26326AD}"/>
              </a:ext>
            </a:extLst>
          </p:cNvPr>
          <p:cNvSpPr txBox="1"/>
          <p:nvPr/>
        </p:nvSpPr>
        <p:spPr>
          <a:xfrm>
            <a:off x="6517104" y="92220"/>
            <a:ext cx="527534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sz="1600" b="1" u="sng" dirty="0"/>
              <a:t>Verse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Jan mam </a:t>
            </a:r>
            <a:r>
              <a:rPr lang="en-US" sz="1600" dirty="0" err="1"/>
              <a:t>bu</a:t>
            </a:r>
            <a:r>
              <a:rPr lang="en-US" sz="1600" dirty="0"/>
              <a:t> –u   </a:t>
            </a:r>
            <a:r>
              <a:rPr lang="en-US" sz="1600" dirty="0" err="1"/>
              <a:t>thone</a:t>
            </a:r>
            <a:r>
              <a:rPr lang="en-US" sz="1600" dirty="0"/>
              <a:t> </a:t>
            </a:r>
            <a:r>
              <a:rPr lang="en-US" sz="1600" dirty="0" err="1"/>
              <a:t>paapi</a:t>
            </a:r>
            <a:r>
              <a:rPr lang="en-US" sz="1600" dirty="0"/>
              <a:t> vi </a:t>
            </a:r>
            <a:r>
              <a:rPr lang="en-US" sz="1600" dirty="0" err="1"/>
              <a:t>neevu</a:t>
            </a:r>
            <a:endParaRPr lang="en-US" sz="1600" dirty="0"/>
          </a:p>
          <a:p>
            <a:r>
              <a:rPr lang="en-US" sz="1600" dirty="0"/>
              <a:t>G     a       c      d    </a:t>
            </a:r>
          </a:p>
          <a:p>
            <a:endParaRPr lang="en-US" sz="1600" dirty="0"/>
          </a:p>
          <a:p>
            <a:r>
              <a:rPr lang="en-US" sz="1600" dirty="0" err="1"/>
              <a:t>Neethi</a:t>
            </a:r>
            <a:r>
              <a:rPr lang="en-US" sz="1600" dirty="0"/>
              <a:t> </a:t>
            </a:r>
            <a:r>
              <a:rPr lang="en-US" sz="1600" dirty="0" err="1"/>
              <a:t>manthude</a:t>
            </a:r>
            <a:r>
              <a:rPr lang="en-US" sz="1600" dirty="0"/>
              <a:t> </a:t>
            </a:r>
            <a:r>
              <a:rPr lang="en-US" sz="1600" dirty="0" err="1"/>
              <a:t>ledu</a:t>
            </a:r>
            <a:endParaRPr lang="en-US" sz="1600" dirty="0"/>
          </a:p>
          <a:p>
            <a:r>
              <a:rPr lang="en-US" sz="1600"/>
              <a:t> 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Yesu</a:t>
            </a:r>
            <a:r>
              <a:rPr lang="en-US" sz="1600" dirty="0"/>
              <a:t> </a:t>
            </a:r>
            <a:r>
              <a:rPr lang="en-US" sz="1600" dirty="0" err="1"/>
              <a:t>raaju</a:t>
            </a:r>
            <a:r>
              <a:rPr lang="en-US" sz="1600" dirty="0"/>
              <a:t> le-e </a:t>
            </a:r>
            <a:r>
              <a:rPr lang="en-US" sz="1600" dirty="0" err="1"/>
              <a:t>chenu</a:t>
            </a:r>
            <a:r>
              <a:rPr lang="en-US" sz="1600" dirty="0"/>
              <a:t> ha-al le </a:t>
            </a:r>
            <a:r>
              <a:rPr lang="en-US" sz="1600" dirty="0" err="1"/>
              <a:t>lu</a:t>
            </a:r>
            <a:r>
              <a:rPr lang="en-US" sz="1600" dirty="0"/>
              <a:t>-u  </a:t>
            </a:r>
            <a:r>
              <a:rPr lang="en-US" sz="1600" dirty="0" err="1"/>
              <a:t>jah</a:t>
            </a:r>
            <a:r>
              <a:rPr lang="en-US" sz="1600" dirty="0"/>
              <a:t> -</a:t>
            </a:r>
          </a:p>
          <a:p>
            <a:r>
              <a:rPr lang="en-US" sz="1600" dirty="0"/>
              <a:t> d  e  f    </a:t>
            </a:r>
            <a:r>
              <a:rPr lang="en-US" sz="1600" dirty="0" err="1"/>
              <a:t>f</a:t>
            </a:r>
            <a:r>
              <a:rPr lang="en-US" sz="1600" dirty="0"/>
              <a:t>   </a:t>
            </a:r>
            <a:r>
              <a:rPr lang="en-US" sz="1600" dirty="0" err="1"/>
              <a:t>f</a:t>
            </a:r>
            <a:r>
              <a:rPr lang="en-US" sz="1600" dirty="0"/>
              <a:t>   </a:t>
            </a:r>
            <a:r>
              <a:rPr lang="en-US" sz="1600" dirty="0" err="1"/>
              <a:t>f</a:t>
            </a:r>
            <a:r>
              <a:rPr lang="en-US" sz="1600" dirty="0"/>
              <a:t>    </a:t>
            </a:r>
            <a:r>
              <a:rPr lang="en-US" sz="1600" dirty="0" err="1"/>
              <a:t>f</a:t>
            </a:r>
            <a:r>
              <a:rPr lang="en-US" sz="1600" dirty="0"/>
              <a:t>     e   d   e f   e d   c  </a:t>
            </a:r>
          </a:p>
          <a:p>
            <a:endParaRPr lang="en-US" sz="1600" dirty="0"/>
          </a:p>
          <a:p>
            <a:r>
              <a:rPr lang="en-US" sz="1600" dirty="0"/>
              <a:t>Jaya </a:t>
            </a:r>
            <a:r>
              <a:rPr lang="en-US" sz="1600" dirty="0" err="1"/>
              <a:t>marba</a:t>
            </a:r>
            <a:r>
              <a:rPr lang="en-US" sz="1600" dirty="0"/>
              <a:t> </a:t>
            </a:r>
            <a:r>
              <a:rPr lang="en-US" sz="1600" dirty="0" err="1"/>
              <a:t>ti-inchedamu</a:t>
            </a:r>
            <a:endParaRPr lang="en-US" sz="1600" dirty="0"/>
          </a:p>
          <a:p>
            <a:r>
              <a:rPr lang="en-US" sz="1600" dirty="0"/>
              <a:t>b  c   d     </a:t>
            </a:r>
            <a:r>
              <a:rPr lang="en-US" sz="1600" dirty="0" err="1"/>
              <a:t>d</a:t>
            </a:r>
            <a:r>
              <a:rPr lang="en-US" sz="1600" dirty="0"/>
              <a:t>   e d   </a:t>
            </a:r>
            <a:r>
              <a:rPr lang="en-US" sz="1600" dirty="0" err="1"/>
              <a:t>d</a:t>
            </a:r>
            <a:r>
              <a:rPr lang="en-US" sz="1600" dirty="0"/>
              <a:t>    b  c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 err="1"/>
              <a:t>Vers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Choodu</a:t>
            </a:r>
            <a:r>
              <a:rPr lang="en-US" sz="1600" dirty="0"/>
              <a:t> </a:t>
            </a:r>
            <a:r>
              <a:rPr lang="en-US" sz="1600" dirty="0" err="1"/>
              <a:t>samadhini</a:t>
            </a:r>
            <a:r>
              <a:rPr lang="en-US" sz="1600" dirty="0"/>
              <a:t> </a:t>
            </a:r>
            <a:r>
              <a:rPr lang="en-US" sz="1600" dirty="0" err="1"/>
              <a:t>moosina</a:t>
            </a:r>
            <a:r>
              <a:rPr lang="en-US" sz="1600" dirty="0"/>
              <a:t> </a:t>
            </a:r>
            <a:r>
              <a:rPr lang="en-US" sz="1600" dirty="0" err="1"/>
              <a:t>raayi</a:t>
            </a:r>
            <a:r>
              <a:rPr lang="en-US" sz="1600" dirty="0"/>
              <a:t> –</a:t>
            </a:r>
            <a:r>
              <a:rPr lang="en-US" sz="1600" dirty="0" err="1"/>
              <a:t>doralimpa</a:t>
            </a:r>
            <a:r>
              <a:rPr lang="en-US" sz="1600" dirty="0"/>
              <a:t> </a:t>
            </a:r>
            <a:r>
              <a:rPr lang="en-US" sz="1600" dirty="0" err="1"/>
              <a:t>badenu</a:t>
            </a:r>
            <a:endParaRPr lang="en-US" sz="1600" dirty="0"/>
          </a:p>
          <a:p>
            <a:r>
              <a:rPr lang="en-US" sz="1600" dirty="0"/>
              <a:t>E         </a:t>
            </a:r>
            <a:r>
              <a:rPr lang="en-US" sz="1600" dirty="0" err="1"/>
              <a:t>e</a:t>
            </a:r>
            <a:r>
              <a:rPr lang="en-US" sz="1600" dirty="0"/>
              <a:t>   d    </a:t>
            </a:r>
            <a:r>
              <a:rPr lang="en-US" sz="1600" dirty="0" err="1"/>
              <a:t>d</a:t>
            </a:r>
            <a:r>
              <a:rPr lang="en-US" sz="1600" dirty="0"/>
              <a:t>   c  </a:t>
            </a:r>
            <a:r>
              <a:rPr lang="en-US" sz="1600" dirty="0" err="1"/>
              <a:t>c</a:t>
            </a:r>
            <a:r>
              <a:rPr lang="en-US" sz="1600" dirty="0"/>
              <a:t>  </a:t>
            </a:r>
            <a:r>
              <a:rPr lang="en-US" sz="1600" dirty="0" err="1"/>
              <a:t>c</a:t>
            </a:r>
            <a:r>
              <a:rPr lang="en-US" sz="1600" dirty="0"/>
              <a:t>      </a:t>
            </a:r>
            <a:r>
              <a:rPr lang="en-US" sz="1600" dirty="0" err="1"/>
              <a:t>c</a:t>
            </a:r>
            <a:r>
              <a:rPr lang="en-US" sz="1600" dirty="0"/>
              <a:t>  </a:t>
            </a:r>
            <a:r>
              <a:rPr lang="en-US" sz="1600" dirty="0" err="1"/>
              <a:t>c</a:t>
            </a:r>
            <a:r>
              <a:rPr lang="en-US" sz="1600" dirty="0"/>
              <a:t>  a   g     c   </a:t>
            </a:r>
            <a:r>
              <a:rPr lang="en-US" sz="1600" dirty="0" err="1"/>
              <a:t>c</a:t>
            </a:r>
            <a:r>
              <a:rPr lang="en-US" sz="1600" dirty="0"/>
              <a:t> </a:t>
            </a:r>
            <a:r>
              <a:rPr lang="en-US" sz="1600" dirty="0" err="1"/>
              <a:t>c</a:t>
            </a:r>
            <a:r>
              <a:rPr lang="en-US" sz="1600" dirty="0"/>
              <a:t>    </a:t>
            </a:r>
            <a:r>
              <a:rPr lang="en-US" sz="1600" dirty="0" err="1"/>
              <a:t>c</a:t>
            </a:r>
            <a:r>
              <a:rPr lang="en-US" sz="1600" dirty="0"/>
              <a:t>   b  c  d </a:t>
            </a:r>
          </a:p>
          <a:p>
            <a:endParaRPr lang="en-US" sz="1600" dirty="0"/>
          </a:p>
          <a:p>
            <a:r>
              <a:rPr lang="en-US" sz="1600" dirty="0" err="1"/>
              <a:t>Andhu</a:t>
            </a:r>
            <a:r>
              <a:rPr lang="en-US" sz="1600" dirty="0"/>
              <a:t> </a:t>
            </a:r>
            <a:r>
              <a:rPr lang="en-US" sz="1600" dirty="0" err="1"/>
              <a:t>vesina</a:t>
            </a:r>
            <a:r>
              <a:rPr lang="en-US" sz="1600" dirty="0"/>
              <a:t> mudra kava vali </a:t>
            </a:r>
            <a:r>
              <a:rPr lang="en-US" sz="1600" dirty="0" err="1"/>
              <a:t>nilchenu</a:t>
            </a:r>
            <a:r>
              <a:rPr lang="en-US" sz="1600" dirty="0"/>
              <a:t> –</a:t>
            </a:r>
            <a:r>
              <a:rPr lang="en-US" sz="1600" dirty="0" err="1"/>
              <a:t>deiva</a:t>
            </a:r>
            <a:r>
              <a:rPr lang="en-US" sz="1600" dirty="0"/>
              <a:t> </a:t>
            </a:r>
            <a:r>
              <a:rPr lang="en-US" sz="1600" dirty="0" err="1"/>
              <a:t>suthuni</a:t>
            </a:r>
            <a:r>
              <a:rPr lang="en-US" sz="1600" dirty="0"/>
              <a:t> </a:t>
            </a:r>
            <a:r>
              <a:rPr lang="en-US" sz="1600" dirty="0" err="1"/>
              <a:t>mundu</a:t>
            </a:r>
            <a:endParaRPr lang="en-US" sz="1600" dirty="0"/>
          </a:p>
          <a:p>
            <a:r>
              <a:rPr lang="en-US" sz="1600" dirty="0"/>
              <a:t>D    e     f    </a:t>
            </a:r>
            <a:r>
              <a:rPr lang="en-US" sz="1600" dirty="0" err="1"/>
              <a:t>f</a:t>
            </a:r>
            <a:r>
              <a:rPr lang="en-US" sz="1600" dirty="0"/>
              <a:t>  </a:t>
            </a:r>
            <a:r>
              <a:rPr lang="en-US" sz="1600" dirty="0" err="1"/>
              <a:t>f</a:t>
            </a:r>
            <a:r>
              <a:rPr lang="en-US" sz="1600" dirty="0"/>
              <a:t>  </a:t>
            </a:r>
            <a:r>
              <a:rPr lang="en-US" sz="1600" dirty="0" err="1"/>
              <a:t>f</a:t>
            </a:r>
            <a:r>
              <a:rPr lang="en-US" sz="1600" dirty="0"/>
              <a:t>     </a:t>
            </a:r>
            <a:r>
              <a:rPr lang="en-US" sz="1600" dirty="0" err="1"/>
              <a:t>f</a:t>
            </a:r>
            <a:r>
              <a:rPr lang="en-US" sz="1600" dirty="0"/>
              <a:t> e  d  e </a:t>
            </a:r>
            <a:r>
              <a:rPr lang="en-US" sz="1600" dirty="0" err="1"/>
              <a:t>e</a:t>
            </a:r>
            <a:r>
              <a:rPr lang="en-US" sz="1600" dirty="0"/>
              <a:t>  f   e  d  c  b     b   c    d  </a:t>
            </a:r>
            <a:r>
              <a:rPr lang="en-US" sz="1600" dirty="0" err="1"/>
              <a:t>d</a:t>
            </a:r>
            <a:r>
              <a:rPr lang="en-US" sz="1600" dirty="0"/>
              <a:t>   </a:t>
            </a:r>
            <a:r>
              <a:rPr lang="en-US" sz="1600" dirty="0" err="1"/>
              <a:t>d</a:t>
            </a:r>
            <a:r>
              <a:rPr lang="en-US" sz="1600" dirty="0"/>
              <a:t>  b    c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9143734-4763-9263-0D6C-1E8322441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6517104" y="5889480"/>
            <a:ext cx="2632410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063257-7ED1-2A6A-C5AF-F2009411643E}"/>
              </a:ext>
            </a:extLst>
          </p:cNvPr>
          <p:cNvSpPr txBox="1"/>
          <p:nvPr/>
        </p:nvSpPr>
        <p:spPr>
          <a:xfrm>
            <a:off x="9149514" y="6142964"/>
            <a:ext cx="43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153278D-A57D-2C38-81ED-A74CA25E0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9332997" y="5889480"/>
            <a:ext cx="2632410" cy="876300"/>
          </a:xfrm>
          <a:prstGeom prst="rect">
            <a:avLst/>
          </a:prstGeom>
        </p:spPr>
      </p:pic>
      <p:pic>
        <p:nvPicPr>
          <p:cNvPr id="13" name="Graphic 12" descr="Checklist outline">
            <a:hlinkClick r:id="rId5" action="ppaction://hlinksldjump"/>
            <a:extLst>
              <a:ext uri="{FF2B5EF4-FFF2-40B4-BE49-F238E27FC236}">
                <a16:creationId xmlns:a16="http://schemas.microsoft.com/office/drawing/2014/main" id="{1FA5CB16-62B6-9C2F-DB4A-706D9B6F0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65618" y="254027"/>
            <a:ext cx="174087" cy="1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1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 Report- Matilda by molld9 on emaze">
            <a:extLst>
              <a:ext uri="{FF2B5EF4-FFF2-40B4-BE49-F238E27FC236}">
                <a16:creationId xmlns:a16="http://schemas.microsoft.com/office/drawing/2014/main" id="{6A603640-4D60-8C25-A021-F45E06C57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3759" r="2103" b="9733"/>
          <a:stretch/>
        </p:blipFill>
        <p:spPr bwMode="auto">
          <a:xfrm>
            <a:off x="11229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7ED2B-FFFC-8F6D-D78B-2CF2AB2E4816}"/>
              </a:ext>
            </a:extLst>
          </p:cNvPr>
          <p:cNvSpPr txBox="1"/>
          <p:nvPr/>
        </p:nvSpPr>
        <p:spPr>
          <a:xfrm>
            <a:off x="533400" y="0"/>
            <a:ext cx="5562600" cy="6737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9. </a:t>
            </a:r>
            <a:r>
              <a:rPr lang="en-US" sz="1600" b="1" u="sng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Devude</a:t>
            </a:r>
            <a:r>
              <a:rPr lang="en-US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b="1" u="sng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</a:t>
            </a:r>
            <a:r>
              <a:rPr lang="en-US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b="1" u="sng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kashrayambu</a:t>
            </a:r>
            <a:endParaRPr lang="en-US" sz="16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Chorus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vude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kasra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yambu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d e   g   e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ef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e   d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Di-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vya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dur ga mu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d  e    g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a     b    c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 ha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vinodhu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daapadala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   d    e  g  e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f e   d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Sahayu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dai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nun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brochunu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  d   e   g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  a    b    c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Abha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ya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mabhaya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mabhaya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meppu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   g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e   g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a     g   f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Daanandha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maanandha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manandha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mauga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     f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 d       f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g    f      e   d  c      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33FC7-45ED-AF21-7C34-ABCEBBA20AAF}"/>
              </a:ext>
            </a:extLst>
          </p:cNvPr>
          <p:cNvSpPr/>
          <p:nvPr/>
        </p:nvSpPr>
        <p:spPr>
          <a:xfrm>
            <a:off x="533400" y="838200"/>
            <a:ext cx="443865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6710B-9D67-F927-16A5-19F74EE2DF31}"/>
              </a:ext>
            </a:extLst>
          </p:cNvPr>
          <p:cNvSpPr/>
          <p:nvPr/>
        </p:nvSpPr>
        <p:spPr>
          <a:xfrm>
            <a:off x="533400" y="1752600"/>
            <a:ext cx="44386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175567A-CC34-513B-248A-AB83F945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533400" y="5889480"/>
            <a:ext cx="2632410" cy="87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D335F0-8938-F0A7-D935-7D0CF94689C0}"/>
              </a:ext>
            </a:extLst>
          </p:cNvPr>
          <p:cNvSpPr txBox="1"/>
          <p:nvPr/>
        </p:nvSpPr>
        <p:spPr>
          <a:xfrm>
            <a:off x="3031959" y="6142964"/>
            <a:ext cx="54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13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172BEF5-3B59-BF1B-1815-38D520297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3304674" y="5889480"/>
            <a:ext cx="2632410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A33F70-EC66-261E-55B4-1B2DD26326AD}"/>
              </a:ext>
            </a:extLst>
          </p:cNvPr>
          <p:cNvSpPr txBox="1"/>
          <p:nvPr/>
        </p:nvSpPr>
        <p:spPr>
          <a:xfrm>
            <a:off x="6517104" y="92220"/>
            <a:ext cx="52753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10. </a:t>
            </a:r>
            <a:r>
              <a:rPr lang="en-US" sz="1600" b="1" u="sng" dirty="0" err="1"/>
              <a:t>Yehova</a:t>
            </a:r>
            <a:r>
              <a:rPr lang="en-US" sz="1600" b="1" u="sng" dirty="0"/>
              <a:t> Na </a:t>
            </a:r>
            <a:r>
              <a:rPr lang="en-US" sz="1600" b="1" u="sng" dirty="0" err="1"/>
              <a:t>Kaapari</a:t>
            </a:r>
            <a:endParaRPr lang="en-US" sz="1600" b="1" u="sng" dirty="0"/>
          </a:p>
          <a:p>
            <a:r>
              <a:rPr lang="en-US" sz="1600" b="1" u="sng" dirty="0"/>
              <a:t>Chorus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 err="1"/>
              <a:t>Yehova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 </a:t>
            </a:r>
            <a:r>
              <a:rPr lang="en-US" sz="1600" dirty="0" err="1"/>
              <a:t>kaapari</a:t>
            </a:r>
            <a:r>
              <a:rPr lang="en-US" sz="1600" dirty="0"/>
              <a:t>           </a:t>
            </a:r>
            <a:r>
              <a:rPr lang="en-US" sz="1600" dirty="0" err="1"/>
              <a:t>Naaku</a:t>
            </a:r>
            <a:r>
              <a:rPr lang="en-US" sz="1600" dirty="0"/>
              <a:t> </a:t>
            </a:r>
            <a:r>
              <a:rPr lang="en-US" sz="1600" dirty="0" err="1"/>
              <a:t>lemi</a:t>
            </a:r>
            <a:r>
              <a:rPr lang="en-US" sz="1600" dirty="0"/>
              <a:t> le-e </a:t>
            </a:r>
            <a:r>
              <a:rPr lang="en-US" sz="1600" dirty="0" err="1"/>
              <a:t>dhu</a:t>
            </a:r>
            <a:endParaRPr lang="en-US" sz="1600" dirty="0"/>
          </a:p>
          <a:p>
            <a:r>
              <a:rPr lang="en-US" sz="1600" dirty="0"/>
              <a:t>c  </a:t>
            </a:r>
            <a:r>
              <a:rPr lang="en-US" sz="1600" dirty="0" err="1"/>
              <a:t>c</a:t>
            </a:r>
            <a:r>
              <a:rPr lang="en-US" sz="1600" dirty="0"/>
              <a:t>   b   a    g a g  e           c     b   a  g  e   f  a</a:t>
            </a:r>
          </a:p>
          <a:p>
            <a:r>
              <a:rPr lang="en-US" sz="1600" dirty="0"/>
              <a:t>  </a:t>
            </a:r>
          </a:p>
          <a:p>
            <a:r>
              <a:rPr lang="en-US" sz="1600" dirty="0" err="1"/>
              <a:t>Pacchi</a:t>
            </a:r>
            <a:r>
              <a:rPr lang="en-US" sz="1600" dirty="0"/>
              <a:t> ka gala </a:t>
            </a:r>
            <a:r>
              <a:rPr lang="en-US" sz="1600" dirty="0" err="1"/>
              <a:t>cho</a:t>
            </a:r>
            <a:r>
              <a:rPr lang="en-US" sz="1600" dirty="0"/>
              <a:t>-o ta    </a:t>
            </a:r>
            <a:r>
              <a:rPr lang="en-US" sz="1600" dirty="0" err="1"/>
              <a:t>Macchi</a:t>
            </a:r>
            <a:r>
              <a:rPr lang="en-US" sz="1600" dirty="0"/>
              <a:t> ka </a:t>
            </a:r>
            <a:r>
              <a:rPr lang="en-US" sz="1600" dirty="0" err="1"/>
              <a:t>tho</a:t>
            </a:r>
            <a:r>
              <a:rPr lang="en-US" sz="1600" dirty="0"/>
              <a:t> </a:t>
            </a:r>
            <a:r>
              <a:rPr lang="en-US" sz="1600" dirty="0" err="1"/>
              <a:t>nadupun</a:t>
            </a:r>
            <a:endParaRPr lang="en-US" sz="1600" dirty="0"/>
          </a:p>
          <a:p>
            <a:r>
              <a:rPr lang="en-US" sz="1600" dirty="0"/>
              <a:t>g      b   </a:t>
            </a:r>
            <a:r>
              <a:rPr lang="en-US" sz="1600" dirty="0" err="1"/>
              <a:t>b</a:t>
            </a:r>
            <a:r>
              <a:rPr lang="en-US" sz="1600" dirty="0"/>
              <a:t>  </a:t>
            </a:r>
            <a:r>
              <a:rPr lang="en-US" sz="1600" dirty="0" err="1"/>
              <a:t>b</a:t>
            </a:r>
            <a:r>
              <a:rPr lang="en-US" sz="1600" dirty="0"/>
              <a:t>  c   d    e  d      e    </a:t>
            </a:r>
            <a:r>
              <a:rPr lang="en-US" sz="1600" dirty="0" err="1"/>
              <a:t>e</a:t>
            </a:r>
            <a:r>
              <a:rPr lang="en-US" sz="1600" dirty="0"/>
              <a:t>    f    e     a   b  c   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1. </a:t>
            </a:r>
            <a:r>
              <a:rPr lang="en-US" sz="1600" dirty="0" err="1"/>
              <a:t>Maranapu</a:t>
            </a:r>
            <a:r>
              <a:rPr lang="en-US" sz="1600" dirty="0"/>
              <a:t>  </a:t>
            </a:r>
            <a:r>
              <a:rPr lang="en-US" sz="1600" dirty="0" err="1"/>
              <a:t>che</a:t>
            </a:r>
            <a:r>
              <a:rPr lang="en-US" sz="1600" dirty="0"/>
              <a:t>-e ka </a:t>
            </a:r>
            <a:r>
              <a:rPr lang="en-US" sz="1600" dirty="0" err="1"/>
              <a:t>ti</a:t>
            </a:r>
            <a:r>
              <a:rPr lang="en-US" sz="1600" dirty="0"/>
              <a:t> lo  </a:t>
            </a:r>
            <a:r>
              <a:rPr lang="en-US" sz="1600" dirty="0" err="1"/>
              <a:t>thiru</a:t>
            </a:r>
            <a:r>
              <a:rPr lang="en-US" sz="1600" dirty="0"/>
              <a:t> </a:t>
            </a:r>
            <a:r>
              <a:rPr lang="en-US" sz="1600" dirty="0" err="1"/>
              <a:t>gu</a:t>
            </a:r>
            <a:r>
              <a:rPr lang="en-US" sz="1600" dirty="0"/>
              <a:t>-u </a:t>
            </a:r>
            <a:r>
              <a:rPr lang="en-US" sz="1600" dirty="0" err="1"/>
              <a:t>chundi</a:t>
            </a:r>
            <a:r>
              <a:rPr lang="en-US" sz="1600" dirty="0"/>
              <a:t> </a:t>
            </a:r>
            <a:r>
              <a:rPr lang="en-US" sz="1600" dirty="0" err="1"/>
              <a:t>nanu</a:t>
            </a:r>
            <a:endParaRPr lang="en-US" sz="1600" dirty="0"/>
          </a:p>
          <a:p>
            <a:r>
              <a:rPr lang="en-US" sz="1600" dirty="0"/>
              <a:t>     e    </a:t>
            </a:r>
            <a:r>
              <a:rPr lang="en-US" sz="1600" dirty="0" err="1"/>
              <a:t>e</a:t>
            </a:r>
            <a:r>
              <a:rPr lang="en-US" sz="1600" dirty="0"/>
              <a:t>  </a:t>
            </a:r>
            <a:r>
              <a:rPr lang="en-US" sz="1600" dirty="0" err="1"/>
              <a:t>e</a:t>
            </a:r>
            <a:r>
              <a:rPr lang="en-US" sz="1600" dirty="0"/>
              <a:t> f     e     d   c  d e   </a:t>
            </a:r>
            <a:r>
              <a:rPr lang="en-US" sz="1600" dirty="0" err="1"/>
              <a:t>e</a:t>
            </a:r>
            <a:r>
              <a:rPr lang="en-US" sz="1600" dirty="0"/>
              <a:t>  </a:t>
            </a:r>
            <a:r>
              <a:rPr lang="en-US" sz="1600" dirty="0" err="1"/>
              <a:t>e</a:t>
            </a:r>
            <a:r>
              <a:rPr lang="en-US" sz="1600" dirty="0"/>
              <a:t>   </a:t>
            </a:r>
            <a:r>
              <a:rPr lang="en-US" sz="1600" dirty="0" err="1"/>
              <a:t>e</a:t>
            </a:r>
            <a:r>
              <a:rPr lang="en-US" sz="1600" dirty="0"/>
              <a:t>   f   e  d   c  b  a</a:t>
            </a:r>
          </a:p>
          <a:p>
            <a:endParaRPr lang="en-US" sz="1600" dirty="0"/>
          </a:p>
          <a:p>
            <a:r>
              <a:rPr lang="en-US" sz="1600" dirty="0"/>
              <a:t>   prabhu ye-</a:t>
            </a:r>
            <a:r>
              <a:rPr lang="en-US" sz="1600" dirty="0" err="1"/>
              <a:t>su</a:t>
            </a:r>
            <a:r>
              <a:rPr lang="en-US" sz="1600" dirty="0"/>
              <a:t>  </a:t>
            </a:r>
            <a:r>
              <a:rPr lang="en-US" sz="1600" dirty="0" err="1"/>
              <a:t>na</a:t>
            </a:r>
            <a:r>
              <a:rPr lang="en-US" sz="1600" dirty="0"/>
              <a:t>-an nu     </a:t>
            </a:r>
            <a:r>
              <a:rPr lang="en-US" sz="1600" dirty="0" err="1"/>
              <a:t>karunatho</a:t>
            </a:r>
            <a:r>
              <a:rPr lang="en-US" sz="1600" dirty="0"/>
              <a:t> </a:t>
            </a:r>
            <a:r>
              <a:rPr lang="en-US" sz="1600" dirty="0" err="1"/>
              <a:t>aadha</a:t>
            </a:r>
            <a:r>
              <a:rPr lang="en-US" sz="1600" dirty="0"/>
              <a:t> </a:t>
            </a:r>
            <a:r>
              <a:rPr lang="en-US" sz="1600" dirty="0" err="1"/>
              <a:t>rinchun</a:t>
            </a:r>
            <a:endParaRPr lang="en-US" sz="1600" dirty="0"/>
          </a:p>
          <a:p>
            <a:r>
              <a:rPr lang="en-US" sz="1600" dirty="0"/>
              <a:t>   b    </a:t>
            </a:r>
            <a:r>
              <a:rPr lang="en-US" sz="1600" dirty="0" err="1"/>
              <a:t>b</a:t>
            </a:r>
            <a:r>
              <a:rPr lang="en-US" sz="1600" dirty="0"/>
              <a:t>      </a:t>
            </a:r>
            <a:r>
              <a:rPr lang="en-US" sz="1600" dirty="0" err="1"/>
              <a:t>b</a:t>
            </a:r>
            <a:r>
              <a:rPr lang="en-US" sz="1600" dirty="0"/>
              <a:t>  </a:t>
            </a:r>
            <a:r>
              <a:rPr lang="en-US" sz="1600" dirty="0" err="1"/>
              <a:t>b</a:t>
            </a:r>
            <a:r>
              <a:rPr lang="en-US" sz="1600" dirty="0"/>
              <a:t> c   d   e  d        e  </a:t>
            </a:r>
            <a:r>
              <a:rPr lang="en-US" sz="1600" dirty="0" err="1"/>
              <a:t>e</a:t>
            </a:r>
            <a:r>
              <a:rPr lang="en-US" sz="1600" dirty="0"/>
              <a:t>  </a:t>
            </a:r>
            <a:r>
              <a:rPr lang="en-US" sz="1600" dirty="0" err="1"/>
              <a:t>e</a:t>
            </a:r>
            <a:r>
              <a:rPr lang="en-US" sz="1600" dirty="0"/>
              <a:t>  f     e   a     b   c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9143734-4763-9263-0D6C-1E8322441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6517104" y="5889480"/>
            <a:ext cx="2632410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063257-7ED1-2A6A-C5AF-F2009411643E}"/>
              </a:ext>
            </a:extLst>
          </p:cNvPr>
          <p:cNvSpPr txBox="1"/>
          <p:nvPr/>
        </p:nvSpPr>
        <p:spPr>
          <a:xfrm>
            <a:off x="9149514" y="6142964"/>
            <a:ext cx="43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153278D-A57D-2C38-81ED-A74CA25E0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9376169" y="5889480"/>
            <a:ext cx="2632410" cy="876300"/>
          </a:xfrm>
          <a:prstGeom prst="rect">
            <a:avLst/>
          </a:prstGeom>
        </p:spPr>
      </p:pic>
      <p:pic>
        <p:nvPicPr>
          <p:cNvPr id="13" name="Graphic 12" descr="Checklist outline">
            <a:hlinkClick r:id="rId5" action="ppaction://hlinksldjump"/>
            <a:extLst>
              <a:ext uri="{FF2B5EF4-FFF2-40B4-BE49-F238E27FC236}">
                <a16:creationId xmlns:a16="http://schemas.microsoft.com/office/drawing/2014/main" id="{1FA5CB16-62B6-9C2F-DB4A-706D9B6F0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65618" y="254027"/>
            <a:ext cx="174087" cy="1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6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 Report- Matilda by molld9 on emaze">
            <a:extLst>
              <a:ext uri="{FF2B5EF4-FFF2-40B4-BE49-F238E27FC236}">
                <a16:creationId xmlns:a16="http://schemas.microsoft.com/office/drawing/2014/main" id="{6A603640-4D60-8C25-A021-F45E06C57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3759" r="2103" b="9733"/>
          <a:stretch/>
        </p:blipFill>
        <p:spPr bwMode="auto">
          <a:xfrm>
            <a:off x="11229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7ED2B-FFFC-8F6D-D78B-2CF2AB2E4816}"/>
              </a:ext>
            </a:extLst>
          </p:cNvPr>
          <p:cNvSpPr txBox="1"/>
          <p:nvPr/>
        </p:nvSpPr>
        <p:spPr>
          <a:xfrm>
            <a:off x="533400" y="0"/>
            <a:ext cx="5562600" cy="6737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11.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Devudu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Meeku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Ellappudu</a:t>
            </a:r>
            <a:endParaRPr lang="en-US" sz="16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Chorus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Devu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du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meeku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ellappudu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thoduga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nun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du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e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d e        g f    e d   c   e    g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a   f     g   f  e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Thoduga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nun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du    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thoduga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nun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naadu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g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a   f      e d   e  g  a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c  b  g   f      g  f  e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1. E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denu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loo 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daamutho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nun den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e f  e  d   e f  e d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ef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g     a    g  f  e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hanoku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thoda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ne-e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-e  nu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g e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g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a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c  b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Deerga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-a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darshakula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–a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tho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nunden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   c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b  c d  c    b a   g  f      gf    e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Dhanyulu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devuni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galavaaru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thoduga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nun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naadu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E g  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g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a  f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g  f   e  d  c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     b  g   f      g f   e    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Gautami" panose="020B0502040204020203" pitchFamily="34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33FC7-45ED-AF21-7C34-ABCEBBA20AAF}"/>
              </a:ext>
            </a:extLst>
          </p:cNvPr>
          <p:cNvSpPr/>
          <p:nvPr/>
        </p:nvSpPr>
        <p:spPr>
          <a:xfrm>
            <a:off x="533400" y="838200"/>
            <a:ext cx="443865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6710B-9D67-F927-16A5-19F74EE2DF31}"/>
              </a:ext>
            </a:extLst>
          </p:cNvPr>
          <p:cNvSpPr/>
          <p:nvPr/>
        </p:nvSpPr>
        <p:spPr>
          <a:xfrm>
            <a:off x="533400" y="1752600"/>
            <a:ext cx="44386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175567A-CC34-513B-248A-AB83F945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533400" y="5889480"/>
            <a:ext cx="2632410" cy="87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D335F0-8938-F0A7-D935-7D0CF94689C0}"/>
              </a:ext>
            </a:extLst>
          </p:cNvPr>
          <p:cNvSpPr txBox="1"/>
          <p:nvPr/>
        </p:nvSpPr>
        <p:spPr>
          <a:xfrm>
            <a:off x="3031959" y="6142964"/>
            <a:ext cx="54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15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172BEF5-3B59-BF1B-1815-38D520297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3304674" y="5889480"/>
            <a:ext cx="2632410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A33F70-EC66-261E-55B4-1B2DD26326AD}"/>
              </a:ext>
            </a:extLst>
          </p:cNvPr>
          <p:cNvSpPr txBox="1"/>
          <p:nvPr/>
        </p:nvSpPr>
        <p:spPr>
          <a:xfrm>
            <a:off x="6517104" y="92220"/>
            <a:ext cx="5275347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12. </a:t>
            </a:r>
            <a:r>
              <a:rPr lang="en-US" sz="1600" b="1" u="sng" dirty="0" err="1"/>
              <a:t>Yehovaa</a:t>
            </a:r>
            <a:r>
              <a:rPr lang="en-US" sz="1600" b="1" u="sng" dirty="0"/>
              <a:t> </a:t>
            </a:r>
            <a:r>
              <a:rPr lang="en-US" sz="1600" b="1" u="sng" dirty="0" err="1"/>
              <a:t>Naa</a:t>
            </a:r>
            <a:r>
              <a:rPr lang="en-US" sz="1600" b="1" u="sng" dirty="0"/>
              <a:t> </a:t>
            </a:r>
            <a:r>
              <a:rPr lang="en-US" sz="1600" b="1" u="sng" dirty="0" err="1"/>
              <a:t>Balama</a:t>
            </a:r>
            <a:endParaRPr lang="en-US" sz="1600" b="1" u="sng" dirty="0"/>
          </a:p>
          <a:p>
            <a:r>
              <a:rPr lang="en-US" sz="1600" b="1" u="sng" dirty="0"/>
              <a:t>Chorus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 err="1"/>
              <a:t>Yeho</a:t>
            </a:r>
            <a:r>
              <a:rPr lang="en-US" sz="1600" dirty="0"/>
              <a:t>-ova-a </a:t>
            </a:r>
            <a:r>
              <a:rPr lang="en-US" sz="1600" dirty="0" err="1"/>
              <a:t>na</a:t>
            </a:r>
            <a:r>
              <a:rPr lang="en-US" sz="1600" dirty="0"/>
              <a:t>-a </a:t>
            </a:r>
            <a:r>
              <a:rPr lang="en-US" sz="1600" dirty="0" err="1"/>
              <a:t>balama</a:t>
            </a:r>
            <a:r>
              <a:rPr lang="en-US" sz="1600" dirty="0"/>
              <a:t>   </a:t>
            </a:r>
            <a:r>
              <a:rPr lang="en-US" sz="1600" dirty="0" err="1"/>
              <a:t>Yadartha</a:t>
            </a:r>
            <a:r>
              <a:rPr lang="en-US" sz="1600" dirty="0"/>
              <a:t> ma-I </a:t>
            </a:r>
            <a:r>
              <a:rPr lang="en-US" sz="1600" dirty="0" err="1"/>
              <a:t>nadhi</a:t>
            </a:r>
            <a:r>
              <a:rPr lang="en-US" sz="1600" dirty="0"/>
              <a:t> ne-e ma-</a:t>
            </a:r>
            <a:r>
              <a:rPr lang="en-US" sz="1600" dirty="0" err="1"/>
              <a:t>argam</a:t>
            </a:r>
            <a:endParaRPr lang="en-US" sz="1600" dirty="0"/>
          </a:p>
          <a:p>
            <a:r>
              <a:rPr lang="en-US" sz="1600" dirty="0"/>
              <a:t> e  c    d  e a g  </a:t>
            </a:r>
            <a:r>
              <a:rPr lang="en-US" sz="1600" dirty="0" err="1"/>
              <a:t>f</a:t>
            </a:r>
            <a:r>
              <a:rPr lang="en-US" sz="1600" baseline="30000" dirty="0" err="1"/>
              <a:t>#</a:t>
            </a:r>
            <a:r>
              <a:rPr lang="en-US" sz="1600" baseline="30000" dirty="0"/>
              <a:t>   </a:t>
            </a:r>
            <a:r>
              <a:rPr lang="en-US" sz="1600" dirty="0"/>
              <a:t>e  d    e</a:t>
            </a:r>
            <a:r>
              <a:rPr lang="en-US" sz="1600" baseline="30000" dirty="0"/>
              <a:t>     </a:t>
            </a:r>
            <a:r>
              <a:rPr lang="en-US" sz="1600" dirty="0"/>
              <a:t>c   </a:t>
            </a:r>
            <a:r>
              <a:rPr lang="en-US" sz="1600" dirty="0" err="1"/>
              <a:t>c</a:t>
            </a:r>
            <a:r>
              <a:rPr lang="en-US" sz="1600" dirty="0"/>
              <a:t>   d     e    f  e    d   c   b  c   b   a</a:t>
            </a:r>
          </a:p>
          <a:p>
            <a:r>
              <a:rPr lang="en-US" sz="1600" baseline="30000" dirty="0"/>
              <a:t> 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pari</a:t>
            </a:r>
            <a:r>
              <a:rPr lang="en-US" sz="1600" dirty="0"/>
              <a:t> </a:t>
            </a:r>
            <a:r>
              <a:rPr lang="en-US" sz="1600" dirty="0" err="1"/>
              <a:t>poorna</a:t>
            </a:r>
            <a:r>
              <a:rPr lang="en-US" sz="1600" dirty="0"/>
              <a:t> ma-I </a:t>
            </a:r>
            <a:r>
              <a:rPr lang="en-US" sz="1600" dirty="0" err="1"/>
              <a:t>nadhi</a:t>
            </a:r>
            <a:r>
              <a:rPr lang="en-US" sz="1600" dirty="0"/>
              <a:t> ne-e ma-</a:t>
            </a:r>
            <a:r>
              <a:rPr lang="en-US" sz="1600" dirty="0" err="1"/>
              <a:t>ar</a:t>
            </a:r>
            <a:r>
              <a:rPr lang="en-US" sz="1600" dirty="0"/>
              <a:t> gam  (</a:t>
            </a:r>
            <a:r>
              <a:rPr lang="en-US" sz="1600" dirty="0" err="1"/>
              <a:t>yehovaa</a:t>
            </a:r>
            <a:r>
              <a:rPr lang="en-US" sz="1600" dirty="0"/>
              <a:t>)</a:t>
            </a:r>
          </a:p>
          <a:p>
            <a:r>
              <a:rPr lang="en-US" sz="1600" dirty="0"/>
              <a:t> a  g  a    c   d  e   f  e  d     c   b   c    b  a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1. </a:t>
            </a:r>
            <a:r>
              <a:rPr lang="en-US" sz="1600" dirty="0" err="1"/>
              <a:t>Naa</a:t>
            </a:r>
            <a:r>
              <a:rPr lang="en-US" sz="1600" dirty="0"/>
              <a:t> </a:t>
            </a:r>
            <a:r>
              <a:rPr lang="en-US" sz="1600" dirty="0" err="1"/>
              <a:t>sh</a:t>
            </a:r>
            <a:r>
              <a:rPr lang="en-US" sz="1600" dirty="0"/>
              <a:t>-a </a:t>
            </a:r>
            <a:r>
              <a:rPr lang="en-US" sz="1600" dirty="0" err="1"/>
              <a:t>tru</a:t>
            </a:r>
            <a:r>
              <a:rPr lang="en-US" sz="1600" dirty="0"/>
              <a:t> </a:t>
            </a:r>
            <a:r>
              <a:rPr lang="en-US" sz="1600" dirty="0" err="1"/>
              <a:t>vulu</a:t>
            </a:r>
            <a:r>
              <a:rPr lang="en-US" sz="1600" dirty="0"/>
              <a:t> </a:t>
            </a:r>
            <a:r>
              <a:rPr lang="en-US" sz="1600" dirty="0" err="1"/>
              <a:t>nanu</a:t>
            </a:r>
            <a:r>
              <a:rPr lang="en-US" sz="1600" dirty="0"/>
              <a:t> chu-</a:t>
            </a:r>
            <a:r>
              <a:rPr lang="en-US" sz="1600" dirty="0" err="1"/>
              <a:t>utti</a:t>
            </a:r>
            <a:r>
              <a:rPr lang="en-US" sz="1600" dirty="0"/>
              <a:t> </a:t>
            </a:r>
            <a:r>
              <a:rPr lang="en-US" sz="1600" dirty="0" err="1"/>
              <a:t>nanu</a:t>
            </a:r>
            <a:endParaRPr lang="en-US" sz="1600" dirty="0"/>
          </a:p>
          <a:p>
            <a:r>
              <a:rPr lang="en-US" sz="1600" dirty="0"/>
              <a:t>     e       </a:t>
            </a:r>
            <a:r>
              <a:rPr lang="en-US" sz="1600" dirty="0" err="1"/>
              <a:t>e</a:t>
            </a:r>
            <a:r>
              <a:rPr lang="en-US" sz="1600" dirty="0"/>
              <a:t>  </a:t>
            </a:r>
            <a:r>
              <a:rPr lang="en-US" sz="1600" dirty="0" err="1"/>
              <a:t>e</a:t>
            </a:r>
            <a:r>
              <a:rPr lang="en-US" sz="1600" dirty="0"/>
              <a:t> d    e c d e  </a:t>
            </a:r>
            <a:r>
              <a:rPr lang="en-US" sz="1600" dirty="0" err="1"/>
              <a:t>e</a:t>
            </a:r>
            <a:r>
              <a:rPr lang="en-US" sz="1600" dirty="0"/>
              <a:t>   g     </a:t>
            </a:r>
            <a:r>
              <a:rPr lang="en-US" sz="1600" dirty="0" err="1"/>
              <a:t>g</a:t>
            </a:r>
            <a:r>
              <a:rPr lang="en-US" sz="1600" dirty="0"/>
              <a:t>   c  </a:t>
            </a:r>
            <a:r>
              <a:rPr lang="en-US" sz="1600" dirty="0" err="1"/>
              <a:t>c</a:t>
            </a:r>
            <a:r>
              <a:rPr lang="en-US" sz="1600" dirty="0"/>
              <a:t>  </a:t>
            </a:r>
            <a:r>
              <a:rPr lang="en-US" sz="1600" dirty="0" err="1"/>
              <a:t>c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    </a:t>
            </a:r>
            <a:r>
              <a:rPr lang="en-US" sz="1600" dirty="0" err="1"/>
              <a:t>narakapu</a:t>
            </a:r>
            <a:r>
              <a:rPr lang="en-US" sz="1600" dirty="0"/>
              <a:t> </a:t>
            </a:r>
            <a:r>
              <a:rPr lang="en-US" sz="1600" dirty="0" err="1"/>
              <a:t>paasamu</a:t>
            </a:r>
            <a:r>
              <a:rPr lang="en-US" sz="1600" dirty="0"/>
              <a:t> </a:t>
            </a:r>
            <a:r>
              <a:rPr lang="en-US" sz="1600" dirty="0" err="1"/>
              <a:t>lari</a:t>
            </a:r>
            <a:r>
              <a:rPr lang="en-US" sz="1600" dirty="0"/>
              <a:t> ka-a </a:t>
            </a:r>
            <a:r>
              <a:rPr lang="en-US" sz="1600" dirty="0" err="1"/>
              <a:t>ti</a:t>
            </a:r>
            <a:r>
              <a:rPr lang="en-US" sz="1600" dirty="0"/>
              <a:t> </a:t>
            </a:r>
            <a:r>
              <a:rPr lang="en-US" sz="1600" dirty="0" err="1"/>
              <a:t>nanu</a:t>
            </a:r>
            <a:endParaRPr lang="en-US" sz="1600" dirty="0"/>
          </a:p>
          <a:p>
            <a:r>
              <a:rPr lang="en-US" sz="1600" dirty="0"/>
              <a:t>     g  </a:t>
            </a:r>
            <a:r>
              <a:rPr lang="en-US" sz="1600" dirty="0" err="1"/>
              <a:t>g</a:t>
            </a:r>
            <a:r>
              <a:rPr lang="en-US" sz="1600" dirty="0"/>
              <a:t>  a  c    </a:t>
            </a:r>
            <a:r>
              <a:rPr lang="en-US" sz="1600" dirty="0" err="1"/>
              <a:t>c</a:t>
            </a:r>
            <a:r>
              <a:rPr lang="en-US" sz="1600" dirty="0"/>
              <a:t>  b  a  b   g  </a:t>
            </a:r>
            <a:r>
              <a:rPr lang="en-US" sz="1600" dirty="0" err="1"/>
              <a:t>g</a:t>
            </a:r>
            <a:r>
              <a:rPr lang="en-US" sz="1600" dirty="0"/>
              <a:t> aba  g  </a:t>
            </a:r>
            <a:r>
              <a:rPr lang="en-US" sz="1600" dirty="0" err="1"/>
              <a:t>f</a:t>
            </a:r>
            <a:r>
              <a:rPr lang="en-US" sz="1600" baseline="30000" dirty="0" err="1"/>
              <a:t>#</a:t>
            </a:r>
            <a:r>
              <a:rPr lang="en-US" sz="1600" baseline="30000" dirty="0"/>
              <a:t>  </a:t>
            </a:r>
            <a:r>
              <a:rPr lang="en-US" sz="1600" dirty="0"/>
              <a:t>f</a:t>
            </a:r>
            <a:r>
              <a:rPr lang="en-US" sz="1600" baseline="30000" dirty="0"/>
              <a:t> </a:t>
            </a:r>
            <a:r>
              <a:rPr lang="en-US" sz="1600" dirty="0"/>
              <a:t>  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     </a:t>
            </a:r>
            <a:r>
              <a:rPr lang="en-US" sz="1600" dirty="0" err="1"/>
              <a:t>varadavale</a:t>
            </a:r>
            <a:r>
              <a:rPr lang="en-US" sz="1600" dirty="0"/>
              <a:t> bhakti </a:t>
            </a:r>
            <a:r>
              <a:rPr lang="en-US" sz="1600" dirty="0" err="1"/>
              <a:t>heenulu</a:t>
            </a:r>
            <a:r>
              <a:rPr lang="en-US" sz="1600" dirty="0"/>
              <a:t> </a:t>
            </a:r>
            <a:r>
              <a:rPr lang="en-US" sz="1600" dirty="0" err="1"/>
              <a:t>porlina</a:t>
            </a:r>
            <a:endParaRPr lang="en-US" sz="1600" dirty="0"/>
          </a:p>
          <a:p>
            <a:r>
              <a:rPr lang="en-US" sz="1600" dirty="0"/>
              <a:t>      e  </a:t>
            </a:r>
            <a:r>
              <a:rPr lang="en-US" sz="1600" dirty="0" err="1"/>
              <a:t>e</a:t>
            </a:r>
            <a:r>
              <a:rPr lang="en-US" sz="1600" dirty="0"/>
              <a:t>  g  a  b  a   b    c    </a:t>
            </a:r>
            <a:r>
              <a:rPr lang="en-US" sz="1600" dirty="0" err="1"/>
              <a:t>c</a:t>
            </a:r>
            <a:r>
              <a:rPr lang="en-US" sz="1600" dirty="0"/>
              <a:t>   d  b    a  </a:t>
            </a:r>
            <a:r>
              <a:rPr lang="en-US" sz="1600" dirty="0" err="1"/>
              <a:t>a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    </a:t>
            </a:r>
            <a:r>
              <a:rPr lang="en-US" sz="1600" dirty="0" err="1"/>
              <a:t>viduvaka</a:t>
            </a:r>
            <a:r>
              <a:rPr lang="en-US" sz="1600" dirty="0"/>
              <a:t>-a </a:t>
            </a:r>
            <a:r>
              <a:rPr lang="en-US" sz="1600" dirty="0" err="1"/>
              <a:t>nanu</a:t>
            </a:r>
            <a:r>
              <a:rPr lang="en-US" sz="1600" dirty="0"/>
              <a:t> </a:t>
            </a:r>
            <a:r>
              <a:rPr lang="en-US" sz="1600" dirty="0" err="1"/>
              <a:t>yeda</a:t>
            </a:r>
            <a:r>
              <a:rPr lang="en-US" sz="1600" dirty="0"/>
              <a:t> </a:t>
            </a:r>
            <a:r>
              <a:rPr lang="en-US" sz="1600" dirty="0" err="1"/>
              <a:t>baayani</a:t>
            </a:r>
            <a:r>
              <a:rPr lang="en-US" sz="1600" dirty="0"/>
              <a:t> de-e </a:t>
            </a:r>
            <a:r>
              <a:rPr lang="en-US" sz="1600" dirty="0" err="1"/>
              <a:t>va</a:t>
            </a:r>
            <a:endParaRPr lang="en-US" sz="1600" dirty="0"/>
          </a:p>
          <a:p>
            <a:r>
              <a:rPr lang="en-US" sz="1600" dirty="0"/>
              <a:t>      e  a </a:t>
            </a:r>
            <a:r>
              <a:rPr lang="en-US" sz="1600" dirty="0" err="1"/>
              <a:t>a</a:t>
            </a:r>
            <a:r>
              <a:rPr lang="en-US" sz="1600" dirty="0"/>
              <a:t>  b  a  g  </a:t>
            </a:r>
            <a:r>
              <a:rPr lang="en-US" sz="1600" dirty="0" err="1"/>
              <a:t>f</a:t>
            </a:r>
            <a:r>
              <a:rPr lang="en-US" sz="1600" baseline="30000" dirty="0" err="1"/>
              <a:t>#</a:t>
            </a:r>
            <a:r>
              <a:rPr lang="en-US" sz="1600" baseline="30000" dirty="0"/>
              <a:t>     </a:t>
            </a:r>
            <a:r>
              <a:rPr lang="en-US" sz="1600" dirty="0"/>
              <a:t>e   </a:t>
            </a:r>
            <a:r>
              <a:rPr lang="en-US" sz="1600" dirty="0" err="1"/>
              <a:t>e</a:t>
            </a:r>
            <a:r>
              <a:rPr lang="en-US" sz="1600" dirty="0"/>
              <a:t>  d  e d c  d   e  </a:t>
            </a:r>
            <a:r>
              <a:rPr lang="en-US" sz="1600" dirty="0" err="1"/>
              <a:t>e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9143734-4763-9263-0D6C-1E8322441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6517104" y="5889480"/>
            <a:ext cx="2632410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063257-7ED1-2A6A-C5AF-F2009411643E}"/>
              </a:ext>
            </a:extLst>
          </p:cNvPr>
          <p:cNvSpPr txBox="1"/>
          <p:nvPr/>
        </p:nvSpPr>
        <p:spPr>
          <a:xfrm>
            <a:off x="9149514" y="6142964"/>
            <a:ext cx="43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153278D-A57D-2C38-81ED-A74CA25E0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1126"/>
          <a:stretch/>
        </p:blipFill>
        <p:spPr>
          <a:xfrm>
            <a:off x="9376169" y="5889480"/>
            <a:ext cx="2632410" cy="876300"/>
          </a:xfrm>
          <a:prstGeom prst="rect">
            <a:avLst/>
          </a:prstGeom>
        </p:spPr>
      </p:pic>
      <p:pic>
        <p:nvPicPr>
          <p:cNvPr id="13" name="Graphic 12" descr="Checklist outline">
            <a:hlinkClick r:id="rId5" action="ppaction://hlinksldjump"/>
            <a:extLst>
              <a:ext uri="{FF2B5EF4-FFF2-40B4-BE49-F238E27FC236}">
                <a16:creationId xmlns:a16="http://schemas.microsoft.com/office/drawing/2014/main" id="{1FA5CB16-62B6-9C2F-DB4A-706D9B6F0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65618" y="254027"/>
            <a:ext cx="174087" cy="1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3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2340</Words>
  <Application>Microsoft Office PowerPoint</Application>
  <PresentationFormat>Widescreen</PresentationFormat>
  <Paragraphs>376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Gidla</dc:creator>
  <cp:lastModifiedBy>Christopher Gidla</cp:lastModifiedBy>
  <cp:revision>21</cp:revision>
  <dcterms:created xsi:type="dcterms:W3CDTF">2022-06-27T14:50:11Z</dcterms:created>
  <dcterms:modified xsi:type="dcterms:W3CDTF">2022-08-15T04:32:13Z</dcterms:modified>
</cp:coreProperties>
</file>