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2"/>
  </p:notesMasterIdLst>
  <p:sldIdLst>
    <p:sldId id="258" r:id="rId2"/>
    <p:sldId id="259" r:id="rId3"/>
    <p:sldId id="260" r:id="rId4"/>
    <p:sldId id="270" r:id="rId5"/>
    <p:sldId id="262" r:id="rId6"/>
    <p:sldId id="261" r:id="rId7"/>
    <p:sldId id="263" r:id="rId8"/>
    <p:sldId id="264" r:id="rId9"/>
    <p:sldId id="267" r:id="rId10"/>
    <p:sldId id="268" r:id="rId11"/>
    <p:sldId id="269" r:id="rId12"/>
    <p:sldId id="271" r:id="rId13"/>
    <p:sldId id="272" r:id="rId14"/>
    <p:sldId id="275" r:id="rId15"/>
    <p:sldId id="276" r:id="rId16"/>
    <p:sldId id="257" r:id="rId17"/>
    <p:sldId id="277" r:id="rId18"/>
    <p:sldId id="278" r:id="rId19"/>
    <p:sldId id="274" r:id="rId20"/>
    <p:sldId id="256" r:id="rId21"/>
  </p:sldIdLst>
  <p:sldSz cx="155448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4896"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F734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87" autoAdjust="0"/>
  </p:normalViewPr>
  <p:slideViewPr>
    <p:cSldViewPr snapToGrid="0" showGuides="1">
      <p:cViewPr>
        <p:scale>
          <a:sx n="60" d="100"/>
          <a:sy n="60" d="100"/>
        </p:scale>
        <p:origin x="197" y="34"/>
      </p:cViewPr>
      <p:guideLst>
        <p:guide orient="horz" pos="3168"/>
        <p:guide pos="4896"/>
      </p:guideLst>
    </p:cSldViewPr>
  </p:slideViewPr>
  <p:outlineViewPr>
    <p:cViewPr>
      <p:scale>
        <a:sx n="33" d="100"/>
        <a:sy n="33" d="100"/>
      </p:scale>
      <p:origin x="0" y="0"/>
    </p:cViewPr>
  </p:outlineViewPr>
  <p:notesTextViewPr>
    <p:cViewPr>
      <p:scale>
        <a:sx n="1" d="1"/>
        <a:sy n="1" d="1"/>
      </p:scale>
      <p:origin x="0" y="0"/>
    </p:cViewPr>
  </p:notesTextViewPr>
  <p:notesViewPr>
    <p:cSldViewPr snapToGrid="0" showGuides="1">
      <p:cViewPr varScale="1">
        <p:scale>
          <a:sx n="67" d="100"/>
          <a:sy n="67" d="100"/>
        </p:scale>
        <p:origin x="3043" y="4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TT"/>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B0CBB6-2C43-4A5B-8894-38F2A6FB332F}" type="datetimeFigureOut">
              <a:rPr lang="en-TT" smtClean="0"/>
              <a:t>07/09/2022</a:t>
            </a:fld>
            <a:endParaRPr lang="en-TT"/>
          </a:p>
        </p:txBody>
      </p:sp>
      <p:sp>
        <p:nvSpPr>
          <p:cNvPr id="4" name="Slide Image Placeholder 3"/>
          <p:cNvSpPr>
            <a:spLocks noGrp="1" noRot="1" noChangeAspect="1"/>
          </p:cNvSpPr>
          <p:nvPr>
            <p:ph type="sldImg" idx="2"/>
          </p:nvPr>
        </p:nvSpPr>
        <p:spPr>
          <a:xfrm>
            <a:off x="1044575" y="1143000"/>
            <a:ext cx="4768850" cy="3086100"/>
          </a:xfrm>
          <a:prstGeom prst="rect">
            <a:avLst/>
          </a:prstGeom>
          <a:noFill/>
          <a:ln w="12700">
            <a:solidFill>
              <a:prstClr val="black"/>
            </a:solidFill>
          </a:ln>
        </p:spPr>
        <p:txBody>
          <a:bodyPr vert="horz" lIns="91440" tIns="45720" rIns="91440" bIns="45720" rtlCol="0" anchor="ctr"/>
          <a:lstStyle/>
          <a:p>
            <a:endParaRPr lang="en-TT"/>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T"/>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TT"/>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51F08B-C291-441B-A6C1-707052DBFE61}" type="slidenum">
              <a:rPr lang="en-TT" smtClean="0"/>
              <a:t>‹#›</a:t>
            </a:fld>
            <a:endParaRPr lang="en-TT"/>
          </a:p>
        </p:txBody>
      </p:sp>
    </p:spTree>
    <p:extLst>
      <p:ext uri="{BB962C8B-B14F-4D97-AF65-F5344CB8AC3E}">
        <p14:creationId xmlns:p14="http://schemas.microsoft.com/office/powerpoint/2010/main" val="3422743710"/>
      </p:ext>
    </p:extLst>
  </p:cSld>
  <p:clrMap bg1="lt1" tx1="dk1" bg2="lt2" tx2="dk2" accent1="accent1" accent2="accent2" accent3="accent3" accent4="accent4" accent5="accent5" accent6="accent6" hlink="hlink" folHlink="folHlink"/>
  <p:notesStyle>
    <a:lvl1pPr marL="0" algn="l" defTabSz="1185062" rtl="0" eaLnBrk="1" latinLnBrk="0" hangingPunct="1">
      <a:defRPr sz="1555" kern="1200">
        <a:solidFill>
          <a:schemeClr val="tx1"/>
        </a:solidFill>
        <a:latin typeface="+mn-lt"/>
        <a:ea typeface="+mn-ea"/>
        <a:cs typeface="+mn-cs"/>
      </a:defRPr>
    </a:lvl1pPr>
    <a:lvl2pPr marL="592531" algn="l" defTabSz="1185062" rtl="0" eaLnBrk="1" latinLnBrk="0" hangingPunct="1">
      <a:defRPr sz="1555" kern="1200">
        <a:solidFill>
          <a:schemeClr val="tx1"/>
        </a:solidFill>
        <a:latin typeface="+mn-lt"/>
        <a:ea typeface="+mn-ea"/>
        <a:cs typeface="+mn-cs"/>
      </a:defRPr>
    </a:lvl2pPr>
    <a:lvl3pPr marL="1185062" algn="l" defTabSz="1185062" rtl="0" eaLnBrk="1" latinLnBrk="0" hangingPunct="1">
      <a:defRPr sz="1555" kern="1200">
        <a:solidFill>
          <a:schemeClr val="tx1"/>
        </a:solidFill>
        <a:latin typeface="+mn-lt"/>
        <a:ea typeface="+mn-ea"/>
        <a:cs typeface="+mn-cs"/>
      </a:defRPr>
    </a:lvl3pPr>
    <a:lvl4pPr marL="1777594" algn="l" defTabSz="1185062" rtl="0" eaLnBrk="1" latinLnBrk="0" hangingPunct="1">
      <a:defRPr sz="1555" kern="1200">
        <a:solidFill>
          <a:schemeClr val="tx1"/>
        </a:solidFill>
        <a:latin typeface="+mn-lt"/>
        <a:ea typeface="+mn-ea"/>
        <a:cs typeface="+mn-cs"/>
      </a:defRPr>
    </a:lvl4pPr>
    <a:lvl5pPr marL="2370125" algn="l" defTabSz="1185062" rtl="0" eaLnBrk="1" latinLnBrk="0" hangingPunct="1">
      <a:defRPr sz="1555" kern="1200">
        <a:solidFill>
          <a:schemeClr val="tx1"/>
        </a:solidFill>
        <a:latin typeface="+mn-lt"/>
        <a:ea typeface="+mn-ea"/>
        <a:cs typeface="+mn-cs"/>
      </a:defRPr>
    </a:lvl5pPr>
    <a:lvl6pPr marL="2962656" algn="l" defTabSz="1185062" rtl="0" eaLnBrk="1" latinLnBrk="0" hangingPunct="1">
      <a:defRPr sz="1555" kern="1200">
        <a:solidFill>
          <a:schemeClr val="tx1"/>
        </a:solidFill>
        <a:latin typeface="+mn-lt"/>
        <a:ea typeface="+mn-ea"/>
        <a:cs typeface="+mn-cs"/>
      </a:defRPr>
    </a:lvl6pPr>
    <a:lvl7pPr marL="3555187" algn="l" defTabSz="1185062" rtl="0" eaLnBrk="1" latinLnBrk="0" hangingPunct="1">
      <a:defRPr sz="1555" kern="1200">
        <a:solidFill>
          <a:schemeClr val="tx1"/>
        </a:solidFill>
        <a:latin typeface="+mn-lt"/>
        <a:ea typeface="+mn-ea"/>
        <a:cs typeface="+mn-cs"/>
      </a:defRPr>
    </a:lvl7pPr>
    <a:lvl8pPr marL="4147718" algn="l" defTabSz="1185062" rtl="0" eaLnBrk="1" latinLnBrk="0" hangingPunct="1">
      <a:defRPr sz="1555" kern="1200">
        <a:solidFill>
          <a:schemeClr val="tx1"/>
        </a:solidFill>
        <a:latin typeface="+mn-lt"/>
        <a:ea typeface="+mn-ea"/>
        <a:cs typeface="+mn-cs"/>
      </a:defRPr>
    </a:lvl8pPr>
    <a:lvl9pPr marL="4740250" algn="l" defTabSz="1185062" rtl="0" eaLnBrk="1" latinLnBrk="0" hangingPunct="1">
      <a:defRPr sz="1555"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TT"/>
          </a:p>
        </p:txBody>
      </p:sp>
      <p:sp>
        <p:nvSpPr>
          <p:cNvPr id="4" name="Slide Number Placeholder 3"/>
          <p:cNvSpPr>
            <a:spLocks noGrp="1"/>
          </p:cNvSpPr>
          <p:nvPr>
            <p:ph type="sldNum" sz="quarter" idx="5"/>
          </p:nvPr>
        </p:nvSpPr>
        <p:spPr/>
        <p:txBody>
          <a:bodyPr/>
          <a:lstStyle/>
          <a:p>
            <a:fld id="{0351F08B-C291-441B-A6C1-707052DBFE61}" type="slidenum">
              <a:rPr lang="en-TT" smtClean="0"/>
              <a:t>1</a:t>
            </a:fld>
            <a:endParaRPr lang="en-TT"/>
          </a:p>
        </p:txBody>
      </p:sp>
    </p:spTree>
    <p:extLst>
      <p:ext uri="{BB962C8B-B14F-4D97-AF65-F5344CB8AC3E}">
        <p14:creationId xmlns:p14="http://schemas.microsoft.com/office/powerpoint/2010/main" val="35980986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TT"/>
          </a:p>
        </p:txBody>
      </p:sp>
      <p:sp>
        <p:nvSpPr>
          <p:cNvPr id="4" name="Slide Number Placeholder 3"/>
          <p:cNvSpPr>
            <a:spLocks noGrp="1"/>
          </p:cNvSpPr>
          <p:nvPr>
            <p:ph type="sldNum" sz="quarter" idx="5"/>
          </p:nvPr>
        </p:nvSpPr>
        <p:spPr/>
        <p:txBody>
          <a:bodyPr/>
          <a:lstStyle/>
          <a:p>
            <a:fld id="{0351F08B-C291-441B-A6C1-707052DBFE61}" type="slidenum">
              <a:rPr lang="en-TT" smtClean="0"/>
              <a:t>2</a:t>
            </a:fld>
            <a:endParaRPr lang="en-TT"/>
          </a:p>
        </p:txBody>
      </p:sp>
    </p:spTree>
    <p:extLst>
      <p:ext uri="{BB962C8B-B14F-4D97-AF65-F5344CB8AC3E}">
        <p14:creationId xmlns:p14="http://schemas.microsoft.com/office/powerpoint/2010/main" val="41354428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TT"/>
          </a:p>
        </p:txBody>
      </p:sp>
      <p:sp>
        <p:nvSpPr>
          <p:cNvPr id="4" name="Slide Number Placeholder 3"/>
          <p:cNvSpPr>
            <a:spLocks noGrp="1"/>
          </p:cNvSpPr>
          <p:nvPr>
            <p:ph type="sldNum" sz="quarter" idx="5"/>
          </p:nvPr>
        </p:nvSpPr>
        <p:spPr/>
        <p:txBody>
          <a:bodyPr/>
          <a:lstStyle/>
          <a:p>
            <a:fld id="{0351F08B-C291-441B-A6C1-707052DBFE61}" type="slidenum">
              <a:rPr lang="en-TT" smtClean="0"/>
              <a:t>5</a:t>
            </a:fld>
            <a:endParaRPr lang="en-TT"/>
          </a:p>
        </p:txBody>
      </p:sp>
    </p:spTree>
    <p:extLst>
      <p:ext uri="{BB962C8B-B14F-4D97-AF65-F5344CB8AC3E}">
        <p14:creationId xmlns:p14="http://schemas.microsoft.com/office/powerpoint/2010/main" val="38120679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TT"/>
          </a:p>
        </p:txBody>
      </p:sp>
      <p:sp>
        <p:nvSpPr>
          <p:cNvPr id="4" name="Slide Number Placeholder 3"/>
          <p:cNvSpPr>
            <a:spLocks noGrp="1"/>
          </p:cNvSpPr>
          <p:nvPr>
            <p:ph type="sldNum" sz="quarter" idx="5"/>
          </p:nvPr>
        </p:nvSpPr>
        <p:spPr/>
        <p:txBody>
          <a:bodyPr/>
          <a:lstStyle/>
          <a:p>
            <a:fld id="{0351F08B-C291-441B-A6C1-707052DBFE61}" type="slidenum">
              <a:rPr lang="en-TT" smtClean="0"/>
              <a:t>10</a:t>
            </a:fld>
            <a:endParaRPr lang="en-TT"/>
          </a:p>
        </p:txBody>
      </p:sp>
    </p:spTree>
    <p:extLst>
      <p:ext uri="{BB962C8B-B14F-4D97-AF65-F5344CB8AC3E}">
        <p14:creationId xmlns:p14="http://schemas.microsoft.com/office/powerpoint/2010/main" val="19544394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TT"/>
          </a:p>
        </p:txBody>
      </p:sp>
      <p:sp>
        <p:nvSpPr>
          <p:cNvPr id="4" name="Slide Number Placeholder 3"/>
          <p:cNvSpPr>
            <a:spLocks noGrp="1"/>
          </p:cNvSpPr>
          <p:nvPr>
            <p:ph type="sldNum" sz="quarter" idx="5"/>
          </p:nvPr>
        </p:nvSpPr>
        <p:spPr/>
        <p:txBody>
          <a:bodyPr/>
          <a:lstStyle/>
          <a:p>
            <a:fld id="{0351F08B-C291-441B-A6C1-707052DBFE61}" type="slidenum">
              <a:rPr lang="en-TT" smtClean="0"/>
              <a:t>11</a:t>
            </a:fld>
            <a:endParaRPr lang="en-TT"/>
          </a:p>
        </p:txBody>
      </p:sp>
    </p:spTree>
    <p:extLst>
      <p:ext uri="{BB962C8B-B14F-4D97-AF65-F5344CB8AC3E}">
        <p14:creationId xmlns:p14="http://schemas.microsoft.com/office/powerpoint/2010/main" val="35900382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65860" y="1646133"/>
            <a:ext cx="13213080" cy="3501813"/>
          </a:xfrm>
        </p:spPr>
        <p:txBody>
          <a:bodyPr anchor="b"/>
          <a:lstStyle>
            <a:lvl1pPr algn="ctr">
              <a:defRPr sz="8800"/>
            </a:lvl1pPr>
          </a:lstStyle>
          <a:p>
            <a:r>
              <a:rPr lang="en-US"/>
              <a:t>Click to edit Master title style</a:t>
            </a:r>
            <a:endParaRPr lang="en-US" dirty="0"/>
          </a:p>
        </p:txBody>
      </p:sp>
      <p:sp>
        <p:nvSpPr>
          <p:cNvPr id="3" name="Subtitle 2"/>
          <p:cNvSpPr>
            <a:spLocks noGrp="1"/>
          </p:cNvSpPr>
          <p:nvPr>
            <p:ph type="subTitle" idx="1"/>
          </p:nvPr>
        </p:nvSpPr>
        <p:spPr>
          <a:xfrm>
            <a:off x="1943100" y="5282989"/>
            <a:ext cx="11658600" cy="2428451"/>
          </a:xfrm>
        </p:spPr>
        <p:txBody>
          <a:bodyPr/>
          <a:lstStyle>
            <a:lvl1pPr marL="0" indent="0" algn="ctr">
              <a:buNone/>
              <a:defRPr sz="3520"/>
            </a:lvl1pPr>
            <a:lvl2pPr marL="670575" indent="0" algn="ctr">
              <a:buNone/>
              <a:defRPr sz="2933"/>
            </a:lvl2pPr>
            <a:lvl3pPr marL="1341150" indent="0" algn="ctr">
              <a:buNone/>
              <a:defRPr sz="2640"/>
            </a:lvl3pPr>
            <a:lvl4pPr marL="2011726" indent="0" algn="ctr">
              <a:buNone/>
              <a:defRPr sz="2347"/>
            </a:lvl4pPr>
            <a:lvl5pPr marL="2682301" indent="0" algn="ctr">
              <a:buNone/>
              <a:defRPr sz="2347"/>
            </a:lvl5pPr>
            <a:lvl6pPr marL="3352876" indent="0" algn="ctr">
              <a:buNone/>
              <a:defRPr sz="2347"/>
            </a:lvl6pPr>
            <a:lvl7pPr marL="4023451" indent="0" algn="ctr">
              <a:buNone/>
              <a:defRPr sz="2347"/>
            </a:lvl7pPr>
            <a:lvl8pPr marL="4694027" indent="0" algn="ctr">
              <a:buNone/>
              <a:defRPr sz="2347"/>
            </a:lvl8pPr>
            <a:lvl9pPr marL="5364602" indent="0" algn="ctr">
              <a:buNone/>
              <a:defRPr sz="2347"/>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51B5187-A328-43C0-B8A4-B554E6745998}" type="datetimeFigureOut">
              <a:rPr lang="en-TT" smtClean="0"/>
              <a:t>07/09/2022</a:t>
            </a:fld>
            <a:endParaRPr lang="en-TT"/>
          </a:p>
        </p:txBody>
      </p:sp>
      <p:sp>
        <p:nvSpPr>
          <p:cNvPr id="5" name="Footer Placeholder 4"/>
          <p:cNvSpPr>
            <a:spLocks noGrp="1"/>
          </p:cNvSpPr>
          <p:nvPr>
            <p:ph type="ftr" sz="quarter" idx="11"/>
          </p:nvPr>
        </p:nvSpPr>
        <p:spPr/>
        <p:txBody>
          <a:bodyPr/>
          <a:lstStyle/>
          <a:p>
            <a:endParaRPr lang="en-TT"/>
          </a:p>
        </p:txBody>
      </p:sp>
      <p:sp>
        <p:nvSpPr>
          <p:cNvPr id="6" name="Slide Number Placeholder 5"/>
          <p:cNvSpPr>
            <a:spLocks noGrp="1"/>
          </p:cNvSpPr>
          <p:nvPr>
            <p:ph type="sldNum" sz="quarter" idx="12"/>
          </p:nvPr>
        </p:nvSpPr>
        <p:spPr/>
        <p:txBody>
          <a:bodyPr/>
          <a:lstStyle/>
          <a:p>
            <a:fld id="{BF45386C-A952-4CBD-BE83-0CE200AFF97F}" type="slidenum">
              <a:rPr lang="en-TT" smtClean="0"/>
              <a:t>‹#›</a:t>
            </a:fld>
            <a:endParaRPr lang="en-TT"/>
          </a:p>
        </p:txBody>
      </p:sp>
    </p:spTree>
    <p:extLst>
      <p:ext uri="{BB962C8B-B14F-4D97-AF65-F5344CB8AC3E}">
        <p14:creationId xmlns:p14="http://schemas.microsoft.com/office/powerpoint/2010/main" val="36428823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51B5187-A328-43C0-B8A4-B554E6745998}" type="datetimeFigureOut">
              <a:rPr lang="en-TT" smtClean="0"/>
              <a:t>07/09/2022</a:t>
            </a:fld>
            <a:endParaRPr lang="en-TT"/>
          </a:p>
        </p:txBody>
      </p:sp>
      <p:sp>
        <p:nvSpPr>
          <p:cNvPr id="5" name="Footer Placeholder 4"/>
          <p:cNvSpPr>
            <a:spLocks noGrp="1"/>
          </p:cNvSpPr>
          <p:nvPr>
            <p:ph type="ftr" sz="quarter" idx="11"/>
          </p:nvPr>
        </p:nvSpPr>
        <p:spPr/>
        <p:txBody>
          <a:bodyPr/>
          <a:lstStyle/>
          <a:p>
            <a:endParaRPr lang="en-TT"/>
          </a:p>
        </p:txBody>
      </p:sp>
      <p:sp>
        <p:nvSpPr>
          <p:cNvPr id="6" name="Slide Number Placeholder 5"/>
          <p:cNvSpPr>
            <a:spLocks noGrp="1"/>
          </p:cNvSpPr>
          <p:nvPr>
            <p:ph type="sldNum" sz="quarter" idx="12"/>
          </p:nvPr>
        </p:nvSpPr>
        <p:spPr/>
        <p:txBody>
          <a:bodyPr/>
          <a:lstStyle/>
          <a:p>
            <a:fld id="{BF45386C-A952-4CBD-BE83-0CE200AFF97F}" type="slidenum">
              <a:rPr lang="en-TT" smtClean="0"/>
              <a:t>‹#›</a:t>
            </a:fld>
            <a:endParaRPr lang="en-TT"/>
          </a:p>
        </p:txBody>
      </p:sp>
    </p:spTree>
    <p:extLst>
      <p:ext uri="{BB962C8B-B14F-4D97-AF65-F5344CB8AC3E}">
        <p14:creationId xmlns:p14="http://schemas.microsoft.com/office/powerpoint/2010/main" val="17077015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124248" y="535517"/>
            <a:ext cx="3351848"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8706" y="535517"/>
            <a:ext cx="9861233"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51B5187-A328-43C0-B8A4-B554E6745998}" type="datetimeFigureOut">
              <a:rPr lang="en-TT" smtClean="0"/>
              <a:t>07/09/2022</a:t>
            </a:fld>
            <a:endParaRPr lang="en-TT"/>
          </a:p>
        </p:txBody>
      </p:sp>
      <p:sp>
        <p:nvSpPr>
          <p:cNvPr id="5" name="Footer Placeholder 4"/>
          <p:cNvSpPr>
            <a:spLocks noGrp="1"/>
          </p:cNvSpPr>
          <p:nvPr>
            <p:ph type="ftr" sz="quarter" idx="11"/>
          </p:nvPr>
        </p:nvSpPr>
        <p:spPr/>
        <p:txBody>
          <a:bodyPr/>
          <a:lstStyle/>
          <a:p>
            <a:endParaRPr lang="en-TT"/>
          </a:p>
        </p:txBody>
      </p:sp>
      <p:sp>
        <p:nvSpPr>
          <p:cNvPr id="6" name="Slide Number Placeholder 5"/>
          <p:cNvSpPr>
            <a:spLocks noGrp="1"/>
          </p:cNvSpPr>
          <p:nvPr>
            <p:ph type="sldNum" sz="quarter" idx="12"/>
          </p:nvPr>
        </p:nvSpPr>
        <p:spPr/>
        <p:txBody>
          <a:bodyPr/>
          <a:lstStyle/>
          <a:p>
            <a:fld id="{BF45386C-A952-4CBD-BE83-0CE200AFF97F}" type="slidenum">
              <a:rPr lang="en-TT" smtClean="0"/>
              <a:t>‹#›</a:t>
            </a:fld>
            <a:endParaRPr lang="en-TT"/>
          </a:p>
        </p:txBody>
      </p:sp>
    </p:spTree>
    <p:extLst>
      <p:ext uri="{BB962C8B-B14F-4D97-AF65-F5344CB8AC3E}">
        <p14:creationId xmlns:p14="http://schemas.microsoft.com/office/powerpoint/2010/main" val="18419404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51B5187-A328-43C0-B8A4-B554E6745998}" type="datetimeFigureOut">
              <a:rPr lang="en-TT" smtClean="0"/>
              <a:t>07/09/2022</a:t>
            </a:fld>
            <a:endParaRPr lang="en-TT"/>
          </a:p>
        </p:txBody>
      </p:sp>
      <p:sp>
        <p:nvSpPr>
          <p:cNvPr id="5" name="Footer Placeholder 4"/>
          <p:cNvSpPr>
            <a:spLocks noGrp="1"/>
          </p:cNvSpPr>
          <p:nvPr>
            <p:ph type="ftr" sz="quarter" idx="11"/>
          </p:nvPr>
        </p:nvSpPr>
        <p:spPr/>
        <p:txBody>
          <a:bodyPr/>
          <a:lstStyle/>
          <a:p>
            <a:endParaRPr lang="en-TT"/>
          </a:p>
        </p:txBody>
      </p:sp>
      <p:sp>
        <p:nvSpPr>
          <p:cNvPr id="6" name="Slide Number Placeholder 5"/>
          <p:cNvSpPr>
            <a:spLocks noGrp="1"/>
          </p:cNvSpPr>
          <p:nvPr>
            <p:ph type="sldNum" sz="quarter" idx="12"/>
          </p:nvPr>
        </p:nvSpPr>
        <p:spPr/>
        <p:txBody>
          <a:bodyPr/>
          <a:lstStyle/>
          <a:p>
            <a:fld id="{BF45386C-A952-4CBD-BE83-0CE200AFF97F}" type="slidenum">
              <a:rPr lang="en-TT" smtClean="0"/>
              <a:t>‹#›</a:t>
            </a:fld>
            <a:endParaRPr lang="en-TT"/>
          </a:p>
        </p:txBody>
      </p:sp>
    </p:spTree>
    <p:extLst>
      <p:ext uri="{BB962C8B-B14F-4D97-AF65-F5344CB8AC3E}">
        <p14:creationId xmlns:p14="http://schemas.microsoft.com/office/powerpoint/2010/main" val="18119766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60610" y="2507618"/>
            <a:ext cx="13407390" cy="4184014"/>
          </a:xfrm>
        </p:spPr>
        <p:txBody>
          <a:bodyPr anchor="b"/>
          <a:lstStyle>
            <a:lvl1pPr>
              <a:defRPr sz="8800"/>
            </a:lvl1pPr>
          </a:lstStyle>
          <a:p>
            <a:r>
              <a:rPr lang="en-US"/>
              <a:t>Click to edit Master title style</a:t>
            </a:r>
            <a:endParaRPr lang="en-US" dirty="0"/>
          </a:p>
        </p:txBody>
      </p:sp>
      <p:sp>
        <p:nvSpPr>
          <p:cNvPr id="3" name="Text Placeholder 2"/>
          <p:cNvSpPr>
            <a:spLocks noGrp="1"/>
          </p:cNvSpPr>
          <p:nvPr>
            <p:ph type="body" idx="1"/>
          </p:nvPr>
        </p:nvSpPr>
        <p:spPr>
          <a:xfrm>
            <a:off x="1060610" y="6731215"/>
            <a:ext cx="13407390" cy="2200274"/>
          </a:xfrm>
        </p:spPr>
        <p:txBody>
          <a:bodyPr/>
          <a:lstStyle>
            <a:lvl1pPr marL="0" indent="0">
              <a:buNone/>
              <a:defRPr sz="3520">
                <a:solidFill>
                  <a:schemeClr val="tx1"/>
                </a:solidFill>
              </a:defRPr>
            </a:lvl1pPr>
            <a:lvl2pPr marL="670575" indent="0">
              <a:buNone/>
              <a:defRPr sz="2933">
                <a:solidFill>
                  <a:schemeClr val="tx1">
                    <a:tint val="75000"/>
                  </a:schemeClr>
                </a:solidFill>
              </a:defRPr>
            </a:lvl2pPr>
            <a:lvl3pPr marL="1341150" indent="0">
              <a:buNone/>
              <a:defRPr sz="2640">
                <a:solidFill>
                  <a:schemeClr val="tx1">
                    <a:tint val="75000"/>
                  </a:schemeClr>
                </a:solidFill>
              </a:defRPr>
            </a:lvl3pPr>
            <a:lvl4pPr marL="2011726" indent="0">
              <a:buNone/>
              <a:defRPr sz="2347">
                <a:solidFill>
                  <a:schemeClr val="tx1">
                    <a:tint val="75000"/>
                  </a:schemeClr>
                </a:solidFill>
              </a:defRPr>
            </a:lvl4pPr>
            <a:lvl5pPr marL="2682301" indent="0">
              <a:buNone/>
              <a:defRPr sz="2347">
                <a:solidFill>
                  <a:schemeClr val="tx1">
                    <a:tint val="75000"/>
                  </a:schemeClr>
                </a:solidFill>
              </a:defRPr>
            </a:lvl5pPr>
            <a:lvl6pPr marL="3352876" indent="0">
              <a:buNone/>
              <a:defRPr sz="2347">
                <a:solidFill>
                  <a:schemeClr val="tx1">
                    <a:tint val="75000"/>
                  </a:schemeClr>
                </a:solidFill>
              </a:defRPr>
            </a:lvl6pPr>
            <a:lvl7pPr marL="4023451" indent="0">
              <a:buNone/>
              <a:defRPr sz="2347">
                <a:solidFill>
                  <a:schemeClr val="tx1">
                    <a:tint val="75000"/>
                  </a:schemeClr>
                </a:solidFill>
              </a:defRPr>
            </a:lvl7pPr>
            <a:lvl8pPr marL="4694027" indent="0">
              <a:buNone/>
              <a:defRPr sz="2347">
                <a:solidFill>
                  <a:schemeClr val="tx1">
                    <a:tint val="75000"/>
                  </a:schemeClr>
                </a:solidFill>
              </a:defRPr>
            </a:lvl8pPr>
            <a:lvl9pPr marL="5364602" indent="0">
              <a:buNone/>
              <a:defRPr sz="234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51B5187-A328-43C0-B8A4-B554E6745998}" type="datetimeFigureOut">
              <a:rPr lang="en-TT" smtClean="0"/>
              <a:t>07/09/2022</a:t>
            </a:fld>
            <a:endParaRPr lang="en-TT"/>
          </a:p>
        </p:txBody>
      </p:sp>
      <p:sp>
        <p:nvSpPr>
          <p:cNvPr id="5" name="Footer Placeholder 4"/>
          <p:cNvSpPr>
            <a:spLocks noGrp="1"/>
          </p:cNvSpPr>
          <p:nvPr>
            <p:ph type="ftr" sz="quarter" idx="11"/>
          </p:nvPr>
        </p:nvSpPr>
        <p:spPr/>
        <p:txBody>
          <a:bodyPr/>
          <a:lstStyle/>
          <a:p>
            <a:endParaRPr lang="en-TT"/>
          </a:p>
        </p:txBody>
      </p:sp>
      <p:sp>
        <p:nvSpPr>
          <p:cNvPr id="6" name="Slide Number Placeholder 5"/>
          <p:cNvSpPr>
            <a:spLocks noGrp="1"/>
          </p:cNvSpPr>
          <p:nvPr>
            <p:ph type="sldNum" sz="quarter" idx="12"/>
          </p:nvPr>
        </p:nvSpPr>
        <p:spPr/>
        <p:txBody>
          <a:bodyPr/>
          <a:lstStyle/>
          <a:p>
            <a:fld id="{BF45386C-A952-4CBD-BE83-0CE200AFF97F}" type="slidenum">
              <a:rPr lang="en-TT" smtClean="0"/>
              <a:t>‹#›</a:t>
            </a:fld>
            <a:endParaRPr lang="en-TT"/>
          </a:p>
        </p:txBody>
      </p:sp>
    </p:spTree>
    <p:extLst>
      <p:ext uri="{BB962C8B-B14F-4D97-AF65-F5344CB8AC3E}">
        <p14:creationId xmlns:p14="http://schemas.microsoft.com/office/powerpoint/2010/main" val="41441028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8705" y="2677584"/>
            <a:ext cx="660654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69555" y="2677584"/>
            <a:ext cx="660654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51B5187-A328-43C0-B8A4-B554E6745998}" type="datetimeFigureOut">
              <a:rPr lang="en-TT" smtClean="0"/>
              <a:t>07/09/2022</a:t>
            </a:fld>
            <a:endParaRPr lang="en-TT"/>
          </a:p>
        </p:txBody>
      </p:sp>
      <p:sp>
        <p:nvSpPr>
          <p:cNvPr id="6" name="Footer Placeholder 5"/>
          <p:cNvSpPr>
            <a:spLocks noGrp="1"/>
          </p:cNvSpPr>
          <p:nvPr>
            <p:ph type="ftr" sz="quarter" idx="11"/>
          </p:nvPr>
        </p:nvSpPr>
        <p:spPr/>
        <p:txBody>
          <a:bodyPr/>
          <a:lstStyle/>
          <a:p>
            <a:endParaRPr lang="en-TT"/>
          </a:p>
        </p:txBody>
      </p:sp>
      <p:sp>
        <p:nvSpPr>
          <p:cNvPr id="7" name="Slide Number Placeholder 6"/>
          <p:cNvSpPr>
            <a:spLocks noGrp="1"/>
          </p:cNvSpPr>
          <p:nvPr>
            <p:ph type="sldNum" sz="quarter" idx="12"/>
          </p:nvPr>
        </p:nvSpPr>
        <p:spPr/>
        <p:txBody>
          <a:bodyPr/>
          <a:lstStyle/>
          <a:p>
            <a:fld id="{BF45386C-A952-4CBD-BE83-0CE200AFF97F}" type="slidenum">
              <a:rPr lang="en-TT" smtClean="0"/>
              <a:t>‹#›</a:t>
            </a:fld>
            <a:endParaRPr lang="en-TT"/>
          </a:p>
        </p:txBody>
      </p:sp>
    </p:spTree>
    <p:extLst>
      <p:ext uri="{BB962C8B-B14F-4D97-AF65-F5344CB8AC3E}">
        <p14:creationId xmlns:p14="http://schemas.microsoft.com/office/powerpoint/2010/main" val="41644114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70730" y="535519"/>
            <a:ext cx="13407390"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70731" y="2465706"/>
            <a:ext cx="6576178" cy="1208404"/>
          </a:xfrm>
        </p:spPr>
        <p:txBody>
          <a:bodyPr anchor="b"/>
          <a:lstStyle>
            <a:lvl1pPr marL="0" indent="0">
              <a:buNone/>
              <a:defRPr sz="3520" b="1"/>
            </a:lvl1pPr>
            <a:lvl2pPr marL="670575" indent="0">
              <a:buNone/>
              <a:defRPr sz="2933" b="1"/>
            </a:lvl2pPr>
            <a:lvl3pPr marL="1341150" indent="0">
              <a:buNone/>
              <a:defRPr sz="2640" b="1"/>
            </a:lvl3pPr>
            <a:lvl4pPr marL="2011726" indent="0">
              <a:buNone/>
              <a:defRPr sz="2347" b="1"/>
            </a:lvl4pPr>
            <a:lvl5pPr marL="2682301" indent="0">
              <a:buNone/>
              <a:defRPr sz="2347" b="1"/>
            </a:lvl5pPr>
            <a:lvl6pPr marL="3352876" indent="0">
              <a:buNone/>
              <a:defRPr sz="2347" b="1"/>
            </a:lvl6pPr>
            <a:lvl7pPr marL="4023451" indent="0">
              <a:buNone/>
              <a:defRPr sz="2347" b="1"/>
            </a:lvl7pPr>
            <a:lvl8pPr marL="4694027" indent="0">
              <a:buNone/>
              <a:defRPr sz="2347" b="1"/>
            </a:lvl8pPr>
            <a:lvl9pPr marL="5364602" indent="0">
              <a:buNone/>
              <a:defRPr sz="2347" b="1"/>
            </a:lvl9pPr>
          </a:lstStyle>
          <a:p>
            <a:pPr lvl="0"/>
            <a:r>
              <a:rPr lang="en-US"/>
              <a:t>Click to edit Master text styles</a:t>
            </a:r>
          </a:p>
        </p:txBody>
      </p:sp>
      <p:sp>
        <p:nvSpPr>
          <p:cNvPr id="4" name="Content Placeholder 3"/>
          <p:cNvSpPr>
            <a:spLocks noGrp="1"/>
          </p:cNvSpPr>
          <p:nvPr>
            <p:ph sz="half" idx="2"/>
          </p:nvPr>
        </p:nvSpPr>
        <p:spPr>
          <a:xfrm>
            <a:off x="1070731" y="3674110"/>
            <a:ext cx="6576178"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69556" y="2465706"/>
            <a:ext cx="6608565" cy="1208404"/>
          </a:xfrm>
        </p:spPr>
        <p:txBody>
          <a:bodyPr anchor="b"/>
          <a:lstStyle>
            <a:lvl1pPr marL="0" indent="0">
              <a:buNone/>
              <a:defRPr sz="3520" b="1"/>
            </a:lvl1pPr>
            <a:lvl2pPr marL="670575" indent="0">
              <a:buNone/>
              <a:defRPr sz="2933" b="1"/>
            </a:lvl2pPr>
            <a:lvl3pPr marL="1341150" indent="0">
              <a:buNone/>
              <a:defRPr sz="2640" b="1"/>
            </a:lvl3pPr>
            <a:lvl4pPr marL="2011726" indent="0">
              <a:buNone/>
              <a:defRPr sz="2347" b="1"/>
            </a:lvl4pPr>
            <a:lvl5pPr marL="2682301" indent="0">
              <a:buNone/>
              <a:defRPr sz="2347" b="1"/>
            </a:lvl5pPr>
            <a:lvl6pPr marL="3352876" indent="0">
              <a:buNone/>
              <a:defRPr sz="2347" b="1"/>
            </a:lvl6pPr>
            <a:lvl7pPr marL="4023451" indent="0">
              <a:buNone/>
              <a:defRPr sz="2347" b="1"/>
            </a:lvl7pPr>
            <a:lvl8pPr marL="4694027" indent="0">
              <a:buNone/>
              <a:defRPr sz="2347" b="1"/>
            </a:lvl8pPr>
            <a:lvl9pPr marL="5364602" indent="0">
              <a:buNone/>
              <a:defRPr sz="2347" b="1"/>
            </a:lvl9pPr>
          </a:lstStyle>
          <a:p>
            <a:pPr lvl="0"/>
            <a:r>
              <a:rPr lang="en-US"/>
              <a:t>Click to edit Master text styles</a:t>
            </a:r>
          </a:p>
        </p:txBody>
      </p:sp>
      <p:sp>
        <p:nvSpPr>
          <p:cNvPr id="6" name="Content Placeholder 5"/>
          <p:cNvSpPr>
            <a:spLocks noGrp="1"/>
          </p:cNvSpPr>
          <p:nvPr>
            <p:ph sz="quarter" idx="4"/>
          </p:nvPr>
        </p:nvSpPr>
        <p:spPr>
          <a:xfrm>
            <a:off x="7869556" y="3674110"/>
            <a:ext cx="6608565"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51B5187-A328-43C0-B8A4-B554E6745998}" type="datetimeFigureOut">
              <a:rPr lang="en-TT" smtClean="0"/>
              <a:t>07/09/2022</a:t>
            </a:fld>
            <a:endParaRPr lang="en-TT"/>
          </a:p>
        </p:txBody>
      </p:sp>
      <p:sp>
        <p:nvSpPr>
          <p:cNvPr id="8" name="Footer Placeholder 7"/>
          <p:cNvSpPr>
            <a:spLocks noGrp="1"/>
          </p:cNvSpPr>
          <p:nvPr>
            <p:ph type="ftr" sz="quarter" idx="11"/>
          </p:nvPr>
        </p:nvSpPr>
        <p:spPr/>
        <p:txBody>
          <a:bodyPr/>
          <a:lstStyle/>
          <a:p>
            <a:endParaRPr lang="en-TT"/>
          </a:p>
        </p:txBody>
      </p:sp>
      <p:sp>
        <p:nvSpPr>
          <p:cNvPr id="9" name="Slide Number Placeholder 8"/>
          <p:cNvSpPr>
            <a:spLocks noGrp="1"/>
          </p:cNvSpPr>
          <p:nvPr>
            <p:ph type="sldNum" sz="quarter" idx="12"/>
          </p:nvPr>
        </p:nvSpPr>
        <p:spPr/>
        <p:txBody>
          <a:bodyPr/>
          <a:lstStyle/>
          <a:p>
            <a:fld id="{BF45386C-A952-4CBD-BE83-0CE200AFF97F}" type="slidenum">
              <a:rPr lang="en-TT" smtClean="0"/>
              <a:t>‹#›</a:t>
            </a:fld>
            <a:endParaRPr lang="en-TT"/>
          </a:p>
        </p:txBody>
      </p:sp>
    </p:spTree>
    <p:extLst>
      <p:ext uri="{BB962C8B-B14F-4D97-AF65-F5344CB8AC3E}">
        <p14:creationId xmlns:p14="http://schemas.microsoft.com/office/powerpoint/2010/main" val="20678263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51B5187-A328-43C0-B8A4-B554E6745998}" type="datetimeFigureOut">
              <a:rPr lang="en-TT" smtClean="0"/>
              <a:t>07/09/2022</a:t>
            </a:fld>
            <a:endParaRPr lang="en-TT"/>
          </a:p>
        </p:txBody>
      </p:sp>
      <p:sp>
        <p:nvSpPr>
          <p:cNvPr id="4" name="Footer Placeholder 3"/>
          <p:cNvSpPr>
            <a:spLocks noGrp="1"/>
          </p:cNvSpPr>
          <p:nvPr>
            <p:ph type="ftr" sz="quarter" idx="11"/>
          </p:nvPr>
        </p:nvSpPr>
        <p:spPr/>
        <p:txBody>
          <a:bodyPr/>
          <a:lstStyle/>
          <a:p>
            <a:endParaRPr lang="en-TT"/>
          </a:p>
        </p:txBody>
      </p:sp>
      <p:sp>
        <p:nvSpPr>
          <p:cNvPr id="5" name="Slide Number Placeholder 4"/>
          <p:cNvSpPr>
            <a:spLocks noGrp="1"/>
          </p:cNvSpPr>
          <p:nvPr>
            <p:ph type="sldNum" sz="quarter" idx="12"/>
          </p:nvPr>
        </p:nvSpPr>
        <p:spPr/>
        <p:txBody>
          <a:bodyPr/>
          <a:lstStyle/>
          <a:p>
            <a:fld id="{BF45386C-A952-4CBD-BE83-0CE200AFF97F}" type="slidenum">
              <a:rPr lang="en-TT" smtClean="0"/>
              <a:t>‹#›</a:t>
            </a:fld>
            <a:endParaRPr lang="en-TT"/>
          </a:p>
        </p:txBody>
      </p:sp>
    </p:spTree>
    <p:extLst>
      <p:ext uri="{BB962C8B-B14F-4D97-AF65-F5344CB8AC3E}">
        <p14:creationId xmlns:p14="http://schemas.microsoft.com/office/powerpoint/2010/main" val="32970580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1B5187-A328-43C0-B8A4-B554E6745998}" type="datetimeFigureOut">
              <a:rPr lang="en-TT" smtClean="0"/>
              <a:t>07/09/2022</a:t>
            </a:fld>
            <a:endParaRPr lang="en-TT"/>
          </a:p>
        </p:txBody>
      </p:sp>
      <p:sp>
        <p:nvSpPr>
          <p:cNvPr id="3" name="Footer Placeholder 2"/>
          <p:cNvSpPr>
            <a:spLocks noGrp="1"/>
          </p:cNvSpPr>
          <p:nvPr>
            <p:ph type="ftr" sz="quarter" idx="11"/>
          </p:nvPr>
        </p:nvSpPr>
        <p:spPr/>
        <p:txBody>
          <a:bodyPr/>
          <a:lstStyle/>
          <a:p>
            <a:endParaRPr lang="en-TT"/>
          </a:p>
        </p:txBody>
      </p:sp>
      <p:sp>
        <p:nvSpPr>
          <p:cNvPr id="4" name="Slide Number Placeholder 3"/>
          <p:cNvSpPr>
            <a:spLocks noGrp="1"/>
          </p:cNvSpPr>
          <p:nvPr>
            <p:ph type="sldNum" sz="quarter" idx="12"/>
          </p:nvPr>
        </p:nvSpPr>
        <p:spPr/>
        <p:txBody>
          <a:bodyPr/>
          <a:lstStyle/>
          <a:p>
            <a:fld id="{BF45386C-A952-4CBD-BE83-0CE200AFF97F}" type="slidenum">
              <a:rPr lang="en-TT" smtClean="0"/>
              <a:t>‹#›</a:t>
            </a:fld>
            <a:endParaRPr lang="en-TT"/>
          </a:p>
        </p:txBody>
      </p:sp>
    </p:spTree>
    <p:extLst>
      <p:ext uri="{BB962C8B-B14F-4D97-AF65-F5344CB8AC3E}">
        <p14:creationId xmlns:p14="http://schemas.microsoft.com/office/powerpoint/2010/main" val="39626756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70730" y="670560"/>
            <a:ext cx="5013603" cy="2346960"/>
          </a:xfrm>
        </p:spPr>
        <p:txBody>
          <a:bodyPr anchor="b"/>
          <a:lstStyle>
            <a:lvl1pPr>
              <a:defRPr sz="4693"/>
            </a:lvl1pPr>
          </a:lstStyle>
          <a:p>
            <a:r>
              <a:rPr lang="en-US"/>
              <a:t>Click to edit Master title style</a:t>
            </a:r>
            <a:endParaRPr lang="en-US" dirty="0"/>
          </a:p>
        </p:txBody>
      </p:sp>
      <p:sp>
        <p:nvSpPr>
          <p:cNvPr id="3" name="Content Placeholder 2"/>
          <p:cNvSpPr>
            <a:spLocks noGrp="1"/>
          </p:cNvSpPr>
          <p:nvPr>
            <p:ph idx="1"/>
          </p:nvPr>
        </p:nvSpPr>
        <p:spPr>
          <a:xfrm>
            <a:off x="6608565" y="1448226"/>
            <a:ext cx="7869555" cy="7147983"/>
          </a:xfrm>
        </p:spPr>
        <p:txBody>
          <a:bodyPr/>
          <a:lstStyle>
            <a:lvl1pPr>
              <a:defRPr sz="4693"/>
            </a:lvl1pPr>
            <a:lvl2pPr>
              <a:defRPr sz="4107"/>
            </a:lvl2pPr>
            <a:lvl3pPr>
              <a:defRPr sz="3520"/>
            </a:lvl3pPr>
            <a:lvl4pPr>
              <a:defRPr sz="2933"/>
            </a:lvl4pPr>
            <a:lvl5pPr>
              <a:defRPr sz="2933"/>
            </a:lvl5pPr>
            <a:lvl6pPr>
              <a:defRPr sz="2933"/>
            </a:lvl6pPr>
            <a:lvl7pPr>
              <a:defRPr sz="2933"/>
            </a:lvl7pPr>
            <a:lvl8pPr>
              <a:defRPr sz="2933"/>
            </a:lvl8pPr>
            <a:lvl9pPr>
              <a:defRPr sz="29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70730" y="3017520"/>
            <a:ext cx="5013603" cy="5590329"/>
          </a:xfrm>
        </p:spPr>
        <p:txBody>
          <a:bodyPr/>
          <a:lstStyle>
            <a:lvl1pPr marL="0" indent="0">
              <a:buNone/>
              <a:defRPr sz="2347"/>
            </a:lvl1pPr>
            <a:lvl2pPr marL="670575" indent="0">
              <a:buNone/>
              <a:defRPr sz="2053"/>
            </a:lvl2pPr>
            <a:lvl3pPr marL="1341150" indent="0">
              <a:buNone/>
              <a:defRPr sz="1760"/>
            </a:lvl3pPr>
            <a:lvl4pPr marL="2011726" indent="0">
              <a:buNone/>
              <a:defRPr sz="1467"/>
            </a:lvl4pPr>
            <a:lvl5pPr marL="2682301" indent="0">
              <a:buNone/>
              <a:defRPr sz="1467"/>
            </a:lvl5pPr>
            <a:lvl6pPr marL="3352876" indent="0">
              <a:buNone/>
              <a:defRPr sz="1467"/>
            </a:lvl6pPr>
            <a:lvl7pPr marL="4023451" indent="0">
              <a:buNone/>
              <a:defRPr sz="1467"/>
            </a:lvl7pPr>
            <a:lvl8pPr marL="4694027" indent="0">
              <a:buNone/>
              <a:defRPr sz="1467"/>
            </a:lvl8pPr>
            <a:lvl9pPr marL="5364602" indent="0">
              <a:buNone/>
              <a:defRPr sz="1467"/>
            </a:lvl9pPr>
          </a:lstStyle>
          <a:p>
            <a:pPr lvl="0"/>
            <a:r>
              <a:rPr lang="en-US"/>
              <a:t>Click to edit Master text styles</a:t>
            </a:r>
          </a:p>
        </p:txBody>
      </p:sp>
      <p:sp>
        <p:nvSpPr>
          <p:cNvPr id="5" name="Date Placeholder 4"/>
          <p:cNvSpPr>
            <a:spLocks noGrp="1"/>
          </p:cNvSpPr>
          <p:nvPr>
            <p:ph type="dt" sz="half" idx="10"/>
          </p:nvPr>
        </p:nvSpPr>
        <p:spPr/>
        <p:txBody>
          <a:bodyPr/>
          <a:lstStyle/>
          <a:p>
            <a:fld id="{D51B5187-A328-43C0-B8A4-B554E6745998}" type="datetimeFigureOut">
              <a:rPr lang="en-TT" smtClean="0"/>
              <a:t>07/09/2022</a:t>
            </a:fld>
            <a:endParaRPr lang="en-TT"/>
          </a:p>
        </p:txBody>
      </p:sp>
      <p:sp>
        <p:nvSpPr>
          <p:cNvPr id="6" name="Footer Placeholder 5"/>
          <p:cNvSpPr>
            <a:spLocks noGrp="1"/>
          </p:cNvSpPr>
          <p:nvPr>
            <p:ph type="ftr" sz="quarter" idx="11"/>
          </p:nvPr>
        </p:nvSpPr>
        <p:spPr/>
        <p:txBody>
          <a:bodyPr/>
          <a:lstStyle/>
          <a:p>
            <a:endParaRPr lang="en-TT"/>
          </a:p>
        </p:txBody>
      </p:sp>
      <p:sp>
        <p:nvSpPr>
          <p:cNvPr id="7" name="Slide Number Placeholder 6"/>
          <p:cNvSpPr>
            <a:spLocks noGrp="1"/>
          </p:cNvSpPr>
          <p:nvPr>
            <p:ph type="sldNum" sz="quarter" idx="12"/>
          </p:nvPr>
        </p:nvSpPr>
        <p:spPr/>
        <p:txBody>
          <a:bodyPr/>
          <a:lstStyle/>
          <a:p>
            <a:fld id="{BF45386C-A952-4CBD-BE83-0CE200AFF97F}" type="slidenum">
              <a:rPr lang="en-TT" smtClean="0"/>
              <a:t>‹#›</a:t>
            </a:fld>
            <a:endParaRPr lang="en-TT"/>
          </a:p>
        </p:txBody>
      </p:sp>
    </p:spTree>
    <p:extLst>
      <p:ext uri="{BB962C8B-B14F-4D97-AF65-F5344CB8AC3E}">
        <p14:creationId xmlns:p14="http://schemas.microsoft.com/office/powerpoint/2010/main" val="40081260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70730" y="670560"/>
            <a:ext cx="5013603" cy="2346960"/>
          </a:xfrm>
        </p:spPr>
        <p:txBody>
          <a:bodyPr anchor="b"/>
          <a:lstStyle>
            <a:lvl1pPr>
              <a:defRPr sz="4693"/>
            </a:lvl1pPr>
          </a:lstStyle>
          <a:p>
            <a:r>
              <a:rPr lang="en-US"/>
              <a:t>Click to edit Master title style</a:t>
            </a:r>
            <a:endParaRPr lang="en-US" dirty="0"/>
          </a:p>
        </p:txBody>
      </p:sp>
      <p:sp>
        <p:nvSpPr>
          <p:cNvPr id="3" name="Picture Placeholder 2"/>
          <p:cNvSpPr>
            <a:spLocks noGrp="1" noChangeAspect="1"/>
          </p:cNvSpPr>
          <p:nvPr>
            <p:ph type="pic" idx="1"/>
          </p:nvPr>
        </p:nvSpPr>
        <p:spPr>
          <a:xfrm>
            <a:off x="6608565" y="1448226"/>
            <a:ext cx="7869555" cy="7147983"/>
          </a:xfrm>
        </p:spPr>
        <p:txBody>
          <a:bodyPr anchor="t"/>
          <a:lstStyle>
            <a:lvl1pPr marL="0" indent="0">
              <a:buNone/>
              <a:defRPr sz="4693"/>
            </a:lvl1pPr>
            <a:lvl2pPr marL="670575" indent="0">
              <a:buNone/>
              <a:defRPr sz="4107"/>
            </a:lvl2pPr>
            <a:lvl3pPr marL="1341150" indent="0">
              <a:buNone/>
              <a:defRPr sz="3520"/>
            </a:lvl3pPr>
            <a:lvl4pPr marL="2011726" indent="0">
              <a:buNone/>
              <a:defRPr sz="2933"/>
            </a:lvl4pPr>
            <a:lvl5pPr marL="2682301" indent="0">
              <a:buNone/>
              <a:defRPr sz="2933"/>
            </a:lvl5pPr>
            <a:lvl6pPr marL="3352876" indent="0">
              <a:buNone/>
              <a:defRPr sz="2933"/>
            </a:lvl6pPr>
            <a:lvl7pPr marL="4023451" indent="0">
              <a:buNone/>
              <a:defRPr sz="2933"/>
            </a:lvl7pPr>
            <a:lvl8pPr marL="4694027" indent="0">
              <a:buNone/>
              <a:defRPr sz="2933"/>
            </a:lvl8pPr>
            <a:lvl9pPr marL="5364602" indent="0">
              <a:buNone/>
              <a:defRPr sz="2933"/>
            </a:lvl9pPr>
          </a:lstStyle>
          <a:p>
            <a:r>
              <a:rPr lang="en-US"/>
              <a:t>Click icon to add picture</a:t>
            </a:r>
            <a:endParaRPr lang="en-US" dirty="0"/>
          </a:p>
        </p:txBody>
      </p:sp>
      <p:sp>
        <p:nvSpPr>
          <p:cNvPr id="4" name="Text Placeholder 3"/>
          <p:cNvSpPr>
            <a:spLocks noGrp="1"/>
          </p:cNvSpPr>
          <p:nvPr>
            <p:ph type="body" sz="half" idx="2"/>
          </p:nvPr>
        </p:nvSpPr>
        <p:spPr>
          <a:xfrm>
            <a:off x="1070730" y="3017520"/>
            <a:ext cx="5013603" cy="5590329"/>
          </a:xfrm>
        </p:spPr>
        <p:txBody>
          <a:bodyPr/>
          <a:lstStyle>
            <a:lvl1pPr marL="0" indent="0">
              <a:buNone/>
              <a:defRPr sz="2347"/>
            </a:lvl1pPr>
            <a:lvl2pPr marL="670575" indent="0">
              <a:buNone/>
              <a:defRPr sz="2053"/>
            </a:lvl2pPr>
            <a:lvl3pPr marL="1341150" indent="0">
              <a:buNone/>
              <a:defRPr sz="1760"/>
            </a:lvl3pPr>
            <a:lvl4pPr marL="2011726" indent="0">
              <a:buNone/>
              <a:defRPr sz="1467"/>
            </a:lvl4pPr>
            <a:lvl5pPr marL="2682301" indent="0">
              <a:buNone/>
              <a:defRPr sz="1467"/>
            </a:lvl5pPr>
            <a:lvl6pPr marL="3352876" indent="0">
              <a:buNone/>
              <a:defRPr sz="1467"/>
            </a:lvl6pPr>
            <a:lvl7pPr marL="4023451" indent="0">
              <a:buNone/>
              <a:defRPr sz="1467"/>
            </a:lvl7pPr>
            <a:lvl8pPr marL="4694027" indent="0">
              <a:buNone/>
              <a:defRPr sz="1467"/>
            </a:lvl8pPr>
            <a:lvl9pPr marL="5364602" indent="0">
              <a:buNone/>
              <a:defRPr sz="1467"/>
            </a:lvl9pPr>
          </a:lstStyle>
          <a:p>
            <a:pPr lvl="0"/>
            <a:r>
              <a:rPr lang="en-US"/>
              <a:t>Click to edit Master text styles</a:t>
            </a:r>
          </a:p>
        </p:txBody>
      </p:sp>
      <p:sp>
        <p:nvSpPr>
          <p:cNvPr id="5" name="Date Placeholder 4"/>
          <p:cNvSpPr>
            <a:spLocks noGrp="1"/>
          </p:cNvSpPr>
          <p:nvPr>
            <p:ph type="dt" sz="half" idx="10"/>
          </p:nvPr>
        </p:nvSpPr>
        <p:spPr/>
        <p:txBody>
          <a:bodyPr/>
          <a:lstStyle/>
          <a:p>
            <a:fld id="{D51B5187-A328-43C0-B8A4-B554E6745998}" type="datetimeFigureOut">
              <a:rPr lang="en-TT" smtClean="0"/>
              <a:t>07/09/2022</a:t>
            </a:fld>
            <a:endParaRPr lang="en-TT"/>
          </a:p>
        </p:txBody>
      </p:sp>
      <p:sp>
        <p:nvSpPr>
          <p:cNvPr id="6" name="Footer Placeholder 5"/>
          <p:cNvSpPr>
            <a:spLocks noGrp="1"/>
          </p:cNvSpPr>
          <p:nvPr>
            <p:ph type="ftr" sz="quarter" idx="11"/>
          </p:nvPr>
        </p:nvSpPr>
        <p:spPr/>
        <p:txBody>
          <a:bodyPr/>
          <a:lstStyle/>
          <a:p>
            <a:endParaRPr lang="en-TT"/>
          </a:p>
        </p:txBody>
      </p:sp>
      <p:sp>
        <p:nvSpPr>
          <p:cNvPr id="7" name="Slide Number Placeholder 6"/>
          <p:cNvSpPr>
            <a:spLocks noGrp="1"/>
          </p:cNvSpPr>
          <p:nvPr>
            <p:ph type="sldNum" sz="quarter" idx="12"/>
          </p:nvPr>
        </p:nvSpPr>
        <p:spPr/>
        <p:txBody>
          <a:bodyPr/>
          <a:lstStyle/>
          <a:p>
            <a:fld id="{BF45386C-A952-4CBD-BE83-0CE200AFF97F}" type="slidenum">
              <a:rPr lang="en-TT" smtClean="0"/>
              <a:t>‹#›</a:t>
            </a:fld>
            <a:endParaRPr lang="en-TT"/>
          </a:p>
        </p:txBody>
      </p:sp>
    </p:spTree>
    <p:extLst>
      <p:ext uri="{BB962C8B-B14F-4D97-AF65-F5344CB8AC3E}">
        <p14:creationId xmlns:p14="http://schemas.microsoft.com/office/powerpoint/2010/main" val="20871162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8705" y="535519"/>
            <a:ext cx="13407390"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8705" y="2677584"/>
            <a:ext cx="13407390"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8705" y="9322649"/>
            <a:ext cx="3497580" cy="535517"/>
          </a:xfrm>
          <a:prstGeom prst="rect">
            <a:avLst/>
          </a:prstGeom>
        </p:spPr>
        <p:txBody>
          <a:bodyPr vert="horz" lIns="91440" tIns="45720" rIns="91440" bIns="45720" rtlCol="0" anchor="ctr"/>
          <a:lstStyle>
            <a:lvl1pPr algn="l">
              <a:defRPr sz="1760">
                <a:solidFill>
                  <a:schemeClr val="tx1">
                    <a:tint val="75000"/>
                  </a:schemeClr>
                </a:solidFill>
              </a:defRPr>
            </a:lvl1pPr>
          </a:lstStyle>
          <a:p>
            <a:fld id="{D51B5187-A328-43C0-B8A4-B554E6745998}" type="datetimeFigureOut">
              <a:rPr lang="en-TT" smtClean="0"/>
              <a:t>07/09/2022</a:t>
            </a:fld>
            <a:endParaRPr lang="en-TT"/>
          </a:p>
        </p:txBody>
      </p:sp>
      <p:sp>
        <p:nvSpPr>
          <p:cNvPr id="5" name="Footer Placeholder 4"/>
          <p:cNvSpPr>
            <a:spLocks noGrp="1"/>
          </p:cNvSpPr>
          <p:nvPr>
            <p:ph type="ftr" sz="quarter" idx="3"/>
          </p:nvPr>
        </p:nvSpPr>
        <p:spPr>
          <a:xfrm>
            <a:off x="5149215" y="9322649"/>
            <a:ext cx="5246370" cy="535517"/>
          </a:xfrm>
          <a:prstGeom prst="rect">
            <a:avLst/>
          </a:prstGeom>
        </p:spPr>
        <p:txBody>
          <a:bodyPr vert="horz" lIns="91440" tIns="45720" rIns="91440" bIns="45720" rtlCol="0" anchor="ctr"/>
          <a:lstStyle>
            <a:lvl1pPr algn="ctr">
              <a:defRPr sz="1760">
                <a:solidFill>
                  <a:schemeClr val="tx1">
                    <a:tint val="75000"/>
                  </a:schemeClr>
                </a:solidFill>
              </a:defRPr>
            </a:lvl1pPr>
          </a:lstStyle>
          <a:p>
            <a:endParaRPr lang="en-TT"/>
          </a:p>
        </p:txBody>
      </p:sp>
      <p:sp>
        <p:nvSpPr>
          <p:cNvPr id="6" name="Slide Number Placeholder 5"/>
          <p:cNvSpPr>
            <a:spLocks noGrp="1"/>
          </p:cNvSpPr>
          <p:nvPr>
            <p:ph type="sldNum" sz="quarter" idx="4"/>
          </p:nvPr>
        </p:nvSpPr>
        <p:spPr>
          <a:xfrm>
            <a:off x="10978515" y="9322649"/>
            <a:ext cx="3497580" cy="535517"/>
          </a:xfrm>
          <a:prstGeom prst="rect">
            <a:avLst/>
          </a:prstGeom>
        </p:spPr>
        <p:txBody>
          <a:bodyPr vert="horz" lIns="91440" tIns="45720" rIns="91440" bIns="45720" rtlCol="0" anchor="ctr"/>
          <a:lstStyle>
            <a:lvl1pPr algn="r">
              <a:defRPr sz="1760">
                <a:solidFill>
                  <a:schemeClr val="tx1">
                    <a:tint val="75000"/>
                  </a:schemeClr>
                </a:solidFill>
              </a:defRPr>
            </a:lvl1pPr>
          </a:lstStyle>
          <a:p>
            <a:fld id="{BF45386C-A952-4CBD-BE83-0CE200AFF97F}" type="slidenum">
              <a:rPr lang="en-TT" smtClean="0"/>
              <a:t>‹#›</a:t>
            </a:fld>
            <a:endParaRPr lang="en-TT"/>
          </a:p>
        </p:txBody>
      </p:sp>
    </p:spTree>
    <p:extLst>
      <p:ext uri="{BB962C8B-B14F-4D97-AF65-F5344CB8AC3E}">
        <p14:creationId xmlns:p14="http://schemas.microsoft.com/office/powerpoint/2010/main" val="314384364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1341150" rtl="0" eaLnBrk="1" latinLnBrk="0" hangingPunct="1">
        <a:lnSpc>
          <a:spcPct val="90000"/>
        </a:lnSpc>
        <a:spcBef>
          <a:spcPct val="0"/>
        </a:spcBef>
        <a:buNone/>
        <a:defRPr sz="6453" kern="1200">
          <a:solidFill>
            <a:schemeClr val="tx1"/>
          </a:solidFill>
          <a:latin typeface="+mj-lt"/>
          <a:ea typeface="+mj-ea"/>
          <a:cs typeface="+mj-cs"/>
        </a:defRPr>
      </a:lvl1pPr>
    </p:titleStyle>
    <p:bodyStyle>
      <a:lvl1pPr marL="335288" indent="-335288" algn="l" defTabSz="1341150" rtl="0" eaLnBrk="1" latinLnBrk="0" hangingPunct="1">
        <a:lnSpc>
          <a:spcPct val="90000"/>
        </a:lnSpc>
        <a:spcBef>
          <a:spcPts val="1467"/>
        </a:spcBef>
        <a:buFont typeface="Arial" panose="020B0604020202020204" pitchFamily="34" charset="0"/>
        <a:buChar char="•"/>
        <a:defRPr sz="4107" kern="1200">
          <a:solidFill>
            <a:schemeClr val="tx1"/>
          </a:solidFill>
          <a:latin typeface="+mn-lt"/>
          <a:ea typeface="+mn-ea"/>
          <a:cs typeface="+mn-cs"/>
        </a:defRPr>
      </a:lvl1pPr>
      <a:lvl2pPr marL="1005863" indent="-335288" algn="l" defTabSz="1341150" rtl="0" eaLnBrk="1" latinLnBrk="0" hangingPunct="1">
        <a:lnSpc>
          <a:spcPct val="90000"/>
        </a:lnSpc>
        <a:spcBef>
          <a:spcPts val="733"/>
        </a:spcBef>
        <a:buFont typeface="Arial" panose="020B0604020202020204" pitchFamily="34" charset="0"/>
        <a:buChar char="•"/>
        <a:defRPr sz="3520" kern="1200">
          <a:solidFill>
            <a:schemeClr val="tx1"/>
          </a:solidFill>
          <a:latin typeface="+mn-lt"/>
          <a:ea typeface="+mn-ea"/>
          <a:cs typeface="+mn-cs"/>
        </a:defRPr>
      </a:lvl2pPr>
      <a:lvl3pPr marL="1676438" indent="-335288" algn="l" defTabSz="1341150" rtl="0" eaLnBrk="1" latinLnBrk="0" hangingPunct="1">
        <a:lnSpc>
          <a:spcPct val="90000"/>
        </a:lnSpc>
        <a:spcBef>
          <a:spcPts val="733"/>
        </a:spcBef>
        <a:buFont typeface="Arial" panose="020B0604020202020204" pitchFamily="34" charset="0"/>
        <a:buChar char="•"/>
        <a:defRPr sz="2933" kern="1200">
          <a:solidFill>
            <a:schemeClr val="tx1"/>
          </a:solidFill>
          <a:latin typeface="+mn-lt"/>
          <a:ea typeface="+mn-ea"/>
          <a:cs typeface="+mn-cs"/>
        </a:defRPr>
      </a:lvl3pPr>
      <a:lvl4pPr marL="2347013"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4pPr>
      <a:lvl5pPr marL="3017589"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5pPr>
      <a:lvl6pPr marL="3688164"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6pPr>
      <a:lvl7pPr marL="4358739"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7pPr>
      <a:lvl8pPr marL="5029314"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8pPr>
      <a:lvl9pPr marL="5699890"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9pPr>
    </p:bodyStyle>
    <p:otherStyle>
      <a:defPPr>
        <a:defRPr lang="en-US"/>
      </a:defPPr>
      <a:lvl1pPr marL="0" algn="l" defTabSz="1341150" rtl="0" eaLnBrk="1" latinLnBrk="0" hangingPunct="1">
        <a:defRPr sz="2640" kern="1200">
          <a:solidFill>
            <a:schemeClr val="tx1"/>
          </a:solidFill>
          <a:latin typeface="+mn-lt"/>
          <a:ea typeface="+mn-ea"/>
          <a:cs typeface="+mn-cs"/>
        </a:defRPr>
      </a:lvl1pPr>
      <a:lvl2pPr marL="670575" algn="l" defTabSz="1341150" rtl="0" eaLnBrk="1" latinLnBrk="0" hangingPunct="1">
        <a:defRPr sz="2640" kern="1200">
          <a:solidFill>
            <a:schemeClr val="tx1"/>
          </a:solidFill>
          <a:latin typeface="+mn-lt"/>
          <a:ea typeface="+mn-ea"/>
          <a:cs typeface="+mn-cs"/>
        </a:defRPr>
      </a:lvl2pPr>
      <a:lvl3pPr marL="1341150" algn="l" defTabSz="1341150" rtl="0" eaLnBrk="1" latinLnBrk="0" hangingPunct="1">
        <a:defRPr sz="2640" kern="1200">
          <a:solidFill>
            <a:schemeClr val="tx1"/>
          </a:solidFill>
          <a:latin typeface="+mn-lt"/>
          <a:ea typeface="+mn-ea"/>
          <a:cs typeface="+mn-cs"/>
        </a:defRPr>
      </a:lvl3pPr>
      <a:lvl4pPr marL="2011726" algn="l" defTabSz="1341150" rtl="0" eaLnBrk="1" latinLnBrk="0" hangingPunct="1">
        <a:defRPr sz="2640" kern="1200">
          <a:solidFill>
            <a:schemeClr val="tx1"/>
          </a:solidFill>
          <a:latin typeface="+mn-lt"/>
          <a:ea typeface="+mn-ea"/>
          <a:cs typeface="+mn-cs"/>
        </a:defRPr>
      </a:lvl4pPr>
      <a:lvl5pPr marL="2682301" algn="l" defTabSz="1341150" rtl="0" eaLnBrk="1" latinLnBrk="0" hangingPunct="1">
        <a:defRPr sz="2640" kern="1200">
          <a:solidFill>
            <a:schemeClr val="tx1"/>
          </a:solidFill>
          <a:latin typeface="+mn-lt"/>
          <a:ea typeface="+mn-ea"/>
          <a:cs typeface="+mn-cs"/>
        </a:defRPr>
      </a:lvl5pPr>
      <a:lvl6pPr marL="3352876" algn="l" defTabSz="1341150" rtl="0" eaLnBrk="1" latinLnBrk="0" hangingPunct="1">
        <a:defRPr sz="2640" kern="1200">
          <a:solidFill>
            <a:schemeClr val="tx1"/>
          </a:solidFill>
          <a:latin typeface="+mn-lt"/>
          <a:ea typeface="+mn-ea"/>
          <a:cs typeface="+mn-cs"/>
        </a:defRPr>
      </a:lvl6pPr>
      <a:lvl7pPr marL="4023451" algn="l" defTabSz="1341150" rtl="0" eaLnBrk="1" latinLnBrk="0" hangingPunct="1">
        <a:defRPr sz="2640" kern="1200">
          <a:solidFill>
            <a:schemeClr val="tx1"/>
          </a:solidFill>
          <a:latin typeface="+mn-lt"/>
          <a:ea typeface="+mn-ea"/>
          <a:cs typeface="+mn-cs"/>
        </a:defRPr>
      </a:lvl7pPr>
      <a:lvl8pPr marL="4694027" algn="l" defTabSz="1341150" rtl="0" eaLnBrk="1" latinLnBrk="0" hangingPunct="1">
        <a:defRPr sz="2640" kern="1200">
          <a:solidFill>
            <a:schemeClr val="tx1"/>
          </a:solidFill>
          <a:latin typeface="+mn-lt"/>
          <a:ea typeface="+mn-ea"/>
          <a:cs typeface="+mn-cs"/>
        </a:defRPr>
      </a:lvl8pPr>
      <a:lvl9pPr marL="5364602" algn="l" defTabSz="1341150" rtl="0" eaLnBrk="1" latinLnBrk="0" hangingPunct="1">
        <a:defRPr sz="26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6.jpeg"/><Relationship Id="rId7"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10" Type="http://schemas.openxmlformats.org/officeDocument/2006/relationships/image" Target="../media/image15.jpg"/><Relationship Id="rId4" Type="http://schemas.openxmlformats.org/officeDocument/2006/relationships/image" Target="../media/image17.png"/><Relationship Id="rId9" Type="http://schemas.openxmlformats.org/officeDocument/2006/relationships/image" Target="../media/image21.jpg"/></Relationships>
</file>

<file path=ppt/slides/_rels/slide11.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6.jpeg"/><Relationship Id="rId7" Type="http://schemas.openxmlformats.org/officeDocument/2006/relationships/image" Target="../media/image23.jp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2.jpg"/><Relationship Id="rId11" Type="http://schemas.openxmlformats.org/officeDocument/2006/relationships/image" Target="../media/image10.jpeg"/><Relationship Id="rId5" Type="http://schemas.openxmlformats.org/officeDocument/2006/relationships/hyperlink" Target="songs%20for%20The%20Church%20Piano%20Course%20-%20bk%201/Revive%20Us%20Again.mscz" TargetMode="External"/><Relationship Id="rId10" Type="http://schemas.openxmlformats.org/officeDocument/2006/relationships/image" Target="../media/image26.jpg"/><Relationship Id="rId4" Type="http://schemas.openxmlformats.org/officeDocument/2006/relationships/image" Target="../media/image21.jpg"/><Relationship Id="rId9" Type="http://schemas.openxmlformats.org/officeDocument/2006/relationships/image" Target="../media/image25.jpg"/></Relationships>
</file>

<file path=ppt/slides/_rels/slide1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hyperlink" Target="songs%20for%20The%20Church%20Piano%20Course%20-%20bk%201/Grace%20Greater%20Than%20Our%20Sin.mscz"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songs%20for%20The%20Church%20Piano%20Course%20-%20bk%201/Our%20Great%20Saviour.mscz" TargetMode="External"/><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30.jpg"/><Relationship Id="rId4" Type="http://schemas.openxmlformats.org/officeDocument/2006/relationships/image" Target="../media/image29.jpg"/></Relationships>
</file>

<file path=ppt/slides/_rels/slide1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16.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33.jpg"/><Relationship Id="rId4" Type="http://schemas.openxmlformats.org/officeDocument/2006/relationships/hyperlink" Target="songs%20for%20The%20Church%20Piano%20Course%20-%20bk%201/Jesus%20Loves%20Me.mscz"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hyperlink" Target="songs%20for%20The%20Church%20Piano%20Course%20-%20bk%201/At%20Calvary.mscz"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3.jpeg"/><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hyperlink" Target="songs%20for%20The%20Church%20Piano%20Course%20-%20bk%201/Nothing%20But%20the%20Blood.mscz"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hyperlink" Target="songs%20for%20The%20Church%20Piano%20Course%20-%20bk%201/Our%20Great%20Saviour.mscz"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hyperlink" Target="songs%20for%20The%20Church%20Piano%20Course%20-%20bk%201/Am%20I%20a%20Soldier%20of%20the%20Cross%202.mscz"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hyperlink" Target="songs%20for%20The%20Church%20Piano%20Course%20-%20bk%201/All%20Hail%20the%20Power%20of%20Jesus'%20Name.mscz" TargetMode="Externa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hyperlink" Target="songs%20for%20The%20Church%20Piano%20Course%20-%20bk%201/When%20The%20Battle's%20Over.mscz" TargetMode="External"/><Relationship Id="rId4" Type="http://schemas.openxmlformats.org/officeDocument/2006/relationships/image" Target="../media/image1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FDE6595A-0122-5DDD-66A3-82AFA87BB971}"/>
              </a:ext>
            </a:extLst>
          </p:cNvPr>
          <p:cNvGrpSpPr/>
          <p:nvPr/>
        </p:nvGrpSpPr>
        <p:grpSpPr>
          <a:xfrm>
            <a:off x="7772400" y="0"/>
            <a:ext cx="7772400" cy="10058400"/>
            <a:chOff x="7772400" y="0"/>
            <a:chExt cx="7772400" cy="10058400"/>
          </a:xfrm>
        </p:grpSpPr>
        <p:pic>
          <p:nvPicPr>
            <p:cNvPr id="3" name="Picture 8">
              <a:extLst>
                <a:ext uri="{FF2B5EF4-FFF2-40B4-BE49-F238E27FC236}">
                  <a16:creationId xmlns:a16="http://schemas.microsoft.com/office/drawing/2014/main" id="{E283AAE4-6B04-E3EA-DF44-D2F91435551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288" t="3788" r="4124" b="3333"/>
            <a:stretch/>
          </p:blipFill>
          <p:spPr bwMode="auto">
            <a:xfrm>
              <a:off x="7772400" y="0"/>
              <a:ext cx="7772400" cy="10058400"/>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Connector 3">
              <a:extLst>
                <a:ext uri="{FF2B5EF4-FFF2-40B4-BE49-F238E27FC236}">
                  <a16:creationId xmlns:a16="http://schemas.microsoft.com/office/drawing/2014/main" id="{1267F9A5-C2A4-BAC9-97D4-8EE282677750}"/>
                </a:ext>
              </a:extLst>
            </p:cNvPr>
            <p:cNvCxnSpPr>
              <a:cxnSpLocks/>
            </p:cNvCxnSpPr>
            <p:nvPr/>
          </p:nvCxnSpPr>
          <p:spPr>
            <a:xfrm flipV="1">
              <a:off x="7772400" y="2501900"/>
              <a:ext cx="0" cy="533400"/>
            </a:xfrm>
            <a:prstGeom prst="line">
              <a:avLst/>
            </a:prstGeom>
            <a:ln w="76200">
              <a:solidFill>
                <a:schemeClr val="bg1"/>
              </a:solidFill>
            </a:ln>
          </p:spPr>
          <p:style>
            <a:lnRef idx="1">
              <a:schemeClr val="dk1"/>
            </a:lnRef>
            <a:fillRef idx="0">
              <a:schemeClr val="dk1"/>
            </a:fillRef>
            <a:effectRef idx="0">
              <a:schemeClr val="dk1"/>
            </a:effectRef>
            <a:fontRef idx="minor">
              <a:schemeClr val="tx1"/>
            </a:fontRef>
          </p:style>
        </p:cxnSp>
        <p:cxnSp>
          <p:nvCxnSpPr>
            <p:cNvPr id="7" name="Straight Connector 6">
              <a:extLst>
                <a:ext uri="{FF2B5EF4-FFF2-40B4-BE49-F238E27FC236}">
                  <a16:creationId xmlns:a16="http://schemas.microsoft.com/office/drawing/2014/main" id="{B989238B-65DC-F4BD-D251-D6F82BA75193}"/>
                </a:ext>
              </a:extLst>
            </p:cNvPr>
            <p:cNvCxnSpPr>
              <a:cxnSpLocks/>
            </p:cNvCxnSpPr>
            <p:nvPr/>
          </p:nvCxnSpPr>
          <p:spPr>
            <a:xfrm flipV="1">
              <a:off x="7772400" y="7607300"/>
              <a:ext cx="0" cy="533400"/>
            </a:xfrm>
            <a:prstGeom prst="line">
              <a:avLst/>
            </a:prstGeom>
            <a:ln w="76200">
              <a:solidFill>
                <a:schemeClr val="bg1"/>
              </a:solidFill>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22161129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4D71E16B-3733-4850-BD84-704F301D0EC8}"/>
              </a:ext>
            </a:extLst>
          </p:cNvPr>
          <p:cNvCxnSpPr>
            <a:cxnSpLocks/>
          </p:cNvCxnSpPr>
          <p:nvPr/>
        </p:nvCxnSpPr>
        <p:spPr>
          <a:xfrm flipV="1">
            <a:off x="7772400" y="-15240"/>
            <a:ext cx="0" cy="1005840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8" name="Rectangle 7">
            <a:extLst>
              <a:ext uri="{FF2B5EF4-FFF2-40B4-BE49-F238E27FC236}">
                <a16:creationId xmlns:a16="http://schemas.microsoft.com/office/drawing/2014/main" id="{A83A2C3E-8B11-F55B-1BDD-A83EFF208585}"/>
              </a:ext>
            </a:extLst>
          </p:cNvPr>
          <p:cNvSpPr/>
          <p:nvPr/>
        </p:nvSpPr>
        <p:spPr>
          <a:xfrm>
            <a:off x="7772400" y="0"/>
            <a:ext cx="7772400" cy="10058400"/>
          </a:xfrm>
          <a:prstGeom prst="rect">
            <a:avLst/>
          </a:prstGeom>
          <a:gradFill flip="none" rotWithShape="1">
            <a:gsLst>
              <a:gs pos="0">
                <a:schemeClr val="bg1">
                  <a:lumMod val="75000"/>
                </a:schemeClr>
              </a:gs>
              <a:gs pos="11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TT"/>
              <a:t>ur</a:t>
            </a:r>
          </a:p>
        </p:txBody>
      </p:sp>
      <p:sp>
        <p:nvSpPr>
          <p:cNvPr id="10" name="Rectangle 9">
            <a:extLst>
              <a:ext uri="{FF2B5EF4-FFF2-40B4-BE49-F238E27FC236}">
                <a16:creationId xmlns:a16="http://schemas.microsoft.com/office/drawing/2014/main" id="{FD76987B-8D95-A411-B3B6-313F45A92BC5}"/>
              </a:ext>
            </a:extLst>
          </p:cNvPr>
          <p:cNvSpPr/>
          <p:nvPr/>
        </p:nvSpPr>
        <p:spPr>
          <a:xfrm rot="-10800000">
            <a:off x="387422" y="-15240"/>
            <a:ext cx="7375520" cy="10058400"/>
          </a:xfrm>
          <a:prstGeom prst="rect">
            <a:avLst/>
          </a:prstGeom>
          <a:gradFill flip="none" rotWithShape="1">
            <a:gsLst>
              <a:gs pos="2000">
                <a:schemeClr val="bg1">
                  <a:lumMod val="75000"/>
                </a:schemeClr>
              </a:gs>
              <a:gs pos="11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TT"/>
              <a:t>At</a:t>
            </a:r>
          </a:p>
        </p:txBody>
      </p:sp>
      <p:cxnSp>
        <p:nvCxnSpPr>
          <p:cNvPr id="3" name="Straight Connector 2">
            <a:extLst>
              <a:ext uri="{FF2B5EF4-FFF2-40B4-BE49-F238E27FC236}">
                <a16:creationId xmlns:a16="http://schemas.microsoft.com/office/drawing/2014/main" id="{765EE03D-A238-6A7F-BCC1-71E3F6F43E16}"/>
              </a:ext>
            </a:extLst>
          </p:cNvPr>
          <p:cNvCxnSpPr>
            <a:cxnSpLocks/>
          </p:cNvCxnSpPr>
          <p:nvPr/>
        </p:nvCxnSpPr>
        <p:spPr>
          <a:xfrm flipV="1">
            <a:off x="7772400" y="0"/>
            <a:ext cx="0" cy="10058400"/>
          </a:xfrm>
          <a:prstGeom prst="line">
            <a:avLst/>
          </a:prstGeom>
          <a:ln w="19050"/>
        </p:spPr>
        <p:style>
          <a:lnRef idx="1">
            <a:schemeClr val="dk1"/>
          </a:lnRef>
          <a:fillRef idx="0">
            <a:schemeClr val="dk1"/>
          </a:fillRef>
          <a:effectRef idx="0">
            <a:schemeClr val="dk1"/>
          </a:effectRef>
          <a:fontRef idx="minor">
            <a:schemeClr val="tx1"/>
          </a:fontRef>
        </p:style>
      </p:cxnSp>
      <p:cxnSp>
        <p:nvCxnSpPr>
          <p:cNvPr id="71" name="Straight Connector 70">
            <a:extLst>
              <a:ext uri="{FF2B5EF4-FFF2-40B4-BE49-F238E27FC236}">
                <a16:creationId xmlns:a16="http://schemas.microsoft.com/office/drawing/2014/main" id="{401DC7BC-77D4-01FC-4281-ACD8AC034D82}"/>
              </a:ext>
            </a:extLst>
          </p:cNvPr>
          <p:cNvCxnSpPr>
            <a:cxnSpLocks/>
          </p:cNvCxnSpPr>
          <p:nvPr/>
        </p:nvCxnSpPr>
        <p:spPr>
          <a:xfrm flipH="1">
            <a:off x="7753483" y="0"/>
            <a:ext cx="37835" cy="10058400"/>
          </a:xfrm>
          <a:prstGeom prst="line">
            <a:avLst/>
          </a:prstGeom>
        </p:spPr>
        <p:style>
          <a:lnRef idx="1">
            <a:schemeClr val="dk1"/>
          </a:lnRef>
          <a:fillRef idx="0">
            <a:schemeClr val="dk1"/>
          </a:fillRef>
          <a:effectRef idx="0">
            <a:schemeClr val="dk1"/>
          </a:effectRef>
          <a:fontRef idx="minor">
            <a:schemeClr val="tx1"/>
          </a:fontRef>
        </p:style>
      </p:cxnSp>
      <p:pic>
        <p:nvPicPr>
          <p:cNvPr id="36" name="Picture 2" descr="Free open book - Vector Art">
            <a:extLst>
              <a:ext uri="{FF2B5EF4-FFF2-40B4-BE49-F238E27FC236}">
                <a16:creationId xmlns:a16="http://schemas.microsoft.com/office/drawing/2014/main" id="{64FCDCEC-DD49-0302-9005-326C83576A1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423" t="11605" r="96349" b="14817"/>
          <a:stretch/>
        </p:blipFill>
        <p:spPr bwMode="auto">
          <a:xfrm>
            <a:off x="-29590" y="-59029"/>
            <a:ext cx="219415" cy="1016894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3D5CA440-A4D7-E122-9FB4-D6A5F5539711}"/>
              </a:ext>
            </a:extLst>
          </p:cNvPr>
          <p:cNvSpPr txBox="1"/>
          <p:nvPr/>
        </p:nvSpPr>
        <p:spPr>
          <a:xfrm>
            <a:off x="787202" y="1068597"/>
            <a:ext cx="6019800" cy="2031325"/>
          </a:xfrm>
          <a:prstGeom prst="rect">
            <a:avLst/>
          </a:prstGeom>
          <a:noFill/>
        </p:spPr>
        <p:txBody>
          <a:bodyPr wrap="square" rtlCol="0">
            <a:spAutoFit/>
          </a:bodyPr>
          <a:lstStyle/>
          <a:p>
            <a:pPr algn="just"/>
            <a:r>
              <a:rPr lang="en-GB"/>
              <a:t>At this point, you will need to stop relying exclusively on the finger members to tell you which note to play and spend some time learning how to read music. Let's start with the upper staff 
The “treble Clef” symbol </a:t>
            </a:r>
            <a:r>
              <a:rPr lang="en-GB" b="1">
                <a:latin typeface="Segoe UI Symbol" panose="020B0502040204020203" pitchFamily="34" charset="0"/>
                <a:ea typeface="Segoe UI Symbol" panose="020B0502040204020203" pitchFamily="34" charset="0"/>
              </a:rPr>
              <a:t>𝄞</a:t>
            </a:r>
            <a:r>
              <a:rPr lang="en-GB"/>
              <a:t> will help you identify the upper staff. Here are the notes of the upper staff. The first “C” shown below is middle C. </a:t>
            </a:r>
            <a:endParaRPr lang="en-TT"/>
          </a:p>
        </p:txBody>
      </p:sp>
      <p:grpSp>
        <p:nvGrpSpPr>
          <p:cNvPr id="24" name="Group 23">
            <a:extLst>
              <a:ext uri="{FF2B5EF4-FFF2-40B4-BE49-F238E27FC236}">
                <a16:creationId xmlns:a16="http://schemas.microsoft.com/office/drawing/2014/main" id="{C45A3CFE-4E69-722A-038C-4929DCAB641F}"/>
              </a:ext>
            </a:extLst>
          </p:cNvPr>
          <p:cNvGrpSpPr/>
          <p:nvPr/>
        </p:nvGrpSpPr>
        <p:grpSpPr>
          <a:xfrm>
            <a:off x="246575" y="365760"/>
            <a:ext cx="7145687" cy="9611075"/>
            <a:chOff x="246575" y="365760"/>
            <a:chExt cx="7145687" cy="9611075"/>
          </a:xfrm>
        </p:grpSpPr>
        <p:pic>
          <p:nvPicPr>
            <p:cNvPr id="1026" name="Picture 2" descr="Treble Clef Note Names (Quick Guide) - Professional Composers">
              <a:extLst>
                <a:ext uri="{FF2B5EF4-FFF2-40B4-BE49-F238E27FC236}">
                  <a16:creationId xmlns:a16="http://schemas.microsoft.com/office/drawing/2014/main" id="{071D43D5-F319-2C85-CCE1-33FD9213D70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3195" y="2992656"/>
              <a:ext cx="6323807" cy="1343809"/>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068E97D4-FC1E-D4A6-5C18-5CEAE75FD18A}"/>
                </a:ext>
              </a:extLst>
            </p:cNvPr>
            <p:cNvSpPr txBox="1"/>
            <p:nvPr/>
          </p:nvSpPr>
          <p:spPr>
            <a:xfrm>
              <a:off x="1844040" y="365760"/>
              <a:ext cx="4267201" cy="584775"/>
            </a:xfrm>
            <a:prstGeom prst="rect">
              <a:avLst/>
            </a:prstGeom>
            <a:noFill/>
          </p:spPr>
          <p:txBody>
            <a:bodyPr wrap="square" rtlCol="0">
              <a:spAutoFit/>
            </a:bodyPr>
            <a:lstStyle/>
            <a:p>
              <a:pPr algn="ctr"/>
              <a:r>
                <a:rPr lang="en-TT" sz="3200" b="1"/>
                <a:t>Reading Music</a:t>
              </a:r>
            </a:p>
          </p:txBody>
        </p:sp>
        <p:sp>
          <p:nvSpPr>
            <p:cNvPr id="12" name="TextBox 11">
              <a:extLst>
                <a:ext uri="{FF2B5EF4-FFF2-40B4-BE49-F238E27FC236}">
                  <a16:creationId xmlns:a16="http://schemas.microsoft.com/office/drawing/2014/main" id="{8E0532AE-1DC2-CACE-0A76-D89856EAEF33}"/>
                </a:ext>
              </a:extLst>
            </p:cNvPr>
            <p:cNvSpPr txBox="1"/>
            <p:nvPr/>
          </p:nvSpPr>
          <p:spPr>
            <a:xfrm>
              <a:off x="612032" y="4336465"/>
              <a:ext cx="6172696" cy="923330"/>
            </a:xfrm>
            <a:prstGeom prst="rect">
              <a:avLst/>
            </a:prstGeom>
            <a:noFill/>
          </p:spPr>
          <p:txBody>
            <a:bodyPr wrap="square" rtlCol="0">
              <a:spAutoFit/>
            </a:bodyPr>
            <a:lstStyle/>
            <a:p>
              <a:r>
                <a:rPr lang="en-TT"/>
                <a:t>Notice that every other note is on a line, and every other note is on a space. Here are some tricks for learning the notes of the upper staff</a:t>
              </a:r>
              <a:endParaRPr lang="en-TT" sz="1600"/>
            </a:p>
          </p:txBody>
        </p:sp>
        <p:sp>
          <p:nvSpPr>
            <p:cNvPr id="15" name="TextBox 14">
              <a:extLst>
                <a:ext uri="{FF2B5EF4-FFF2-40B4-BE49-F238E27FC236}">
                  <a16:creationId xmlns:a16="http://schemas.microsoft.com/office/drawing/2014/main" id="{09DA501C-6407-59EA-FCD1-C0F5944FECFF}"/>
                </a:ext>
              </a:extLst>
            </p:cNvPr>
            <p:cNvSpPr txBox="1"/>
            <p:nvPr/>
          </p:nvSpPr>
          <p:spPr>
            <a:xfrm>
              <a:off x="3950534" y="5283618"/>
              <a:ext cx="3403015" cy="584775"/>
            </a:xfrm>
            <a:prstGeom prst="rect">
              <a:avLst/>
            </a:prstGeom>
            <a:noFill/>
          </p:spPr>
          <p:txBody>
            <a:bodyPr wrap="square" rtlCol="0">
              <a:spAutoFit/>
            </a:bodyPr>
            <a:lstStyle/>
            <a:p>
              <a:r>
                <a:rPr lang="en-TT" sz="1600"/>
                <a:t>The line notes form the acronym</a:t>
              </a:r>
            </a:p>
            <a:p>
              <a:r>
                <a:rPr lang="en-TT" sz="1600" b="1"/>
                <a:t> E-G-B-D-F</a:t>
              </a:r>
              <a:r>
                <a:rPr lang="en-TT" sz="1600"/>
                <a:t>: </a:t>
              </a:r>
              <a:r>
                <a:rPr lang="en-TT" sz="1600" b="1"/>
                <a:t>E</a:t>
              </a:r>
              <a:r>
                <a:rPr lang="en-TT" sz="1600"/>
                <a:t>very </a:t>
              </a:r>
              <a:r>
                <a:rPr lang="en-TT" sz="1600" b="1"/>
                <a:t>G</a:t>
              </a:r>
              <a:r>
                <a:rPr lang="en-TT" sz="1600"/>
                <a:t>ood </a:t>
              </a:r>
              <a:r>
                <a:rPr lang="en-TT" sz="1600" b="1"/>
                <a:t>B</a:t>
              </a:r>
              <a:r>
                <a:rPr lang="en-TT" sz="1600"/>
                <a:t>oy </a:t>
              </a:r>
              <a:r>
                <a:rPr lang="en-TT" sz="1600" b="1"/>
                <a:t>D</a:t>
              </a:r>
              <a:r>
                <a:rPr lang="en-TT" sz="1600"/>
                <a:t>oes </a:t>
              </a:r>
              <a:r>
                <a:rPr lang="en-TT" sz="1600" b="1"/>
                <a:t>F</a:t>
              </a:r>
              <a:r>
                <a:rPr lang="en-TT" sz="1600"/>
                <a:t>ine”</a:t>
              </a:r>
            </a:p>
          </p:txBody>
        </p:sp>
        <p:sp>
          <p:nvSpPr>
            <p:cNvPr id="16" name="TextBox 15">
              <a:extLst>
                <a:ext uri="{FF2B5EF4-FFF2-40B4-BE49-F238E27FC236}">
                  <a16:creationId xmlns:a16="http://schemas.microsoft.com/office/drawing/2014/main" id="{915CF7EA-C96D-6430-FC69-41E64916DFE4}"/>
                </a:ext>
              </a:extLst>
            </p:cNvPr>
            <p:cNvSpPr txBox="1"/>
            <p:nvPr/>
          </p:nvSpPr>
          <p:spPr>
            <a:xfrm>
              <a:off x="634306" y="5283618"/>
              <a:ext cx="2916614" cy="584775"/>
            </a:xfrm>
            <a:prstGeom prst="rect">
              <a:avLst/>
            </a:prstGeom>
            <a:noFill/>
          </p:spPr>
          <p:txBody>
            <a:bodyPr wrap="square" rtlCol="0">
              <a:spAutoFit/>
            </a:bodyPr>
            <a:lstStyle/>
            <a:p>
              <a:r>
                <a:rPr lang="en-TT" sz="1600"/>
                <a:t>The space notes spell the word </a:t>
              </a:r>
            </a:p>
            <a:p>
              <a:r>
                <a:rPr lang="en-TT" sz="1600" b="1"/>
                <a:t>“face.”</a:t>
              </a:r>
            </a:p>
          </p:txBody>
        </p:sp>
        <p:pic>
          <p:nvPicPr>
            <p:cNvPr id="1028" name="Picture 4" descr="Learn How to Read Sheet Music: Notes for Music | Take Note">
              <a:extLst>
                <a:ext uri="{FF2B5EF4-FFF2-40B4-BE49-F238E27FC236}">
                  <a16:creationId xmlns:a16="http://schemas.microsoft.com/office/drawing/2014/main" id="{8FBCCD11-8894-7B55-BCDF-5A2D6C623A5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3195" y="5793155"/>
              <a:ext cx="2132785" cy="92333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Treble Clef - Braeburn Creative Arts">
              <a:extLst>
                <a:ext uri="{FF2B5EF4-FFF2-40B4-BE49-F238E27FC236}">
                  <a16:creationId xmlns:a16="http://schemas.microsoft.com/office/drawing/2014/main" id="{3E812496-D85A-F449-DA2F-3E8E3BC2FC3B}"/>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28702"/>
            <a:stretch/>
          </p:blipFill>
          <p:spPr bwMode="auto">
            <a:xfrm>
              <a:off x="3923700" y="5848798"/>
              <a:ext cx="3036024" cy="1622335"/>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9CC440BF-9085-A43C-EEF4-5EF97CA671D5}"/>
                </a:ext>
              </a:extLst>
            </p:cNvPr>
            <p:cNvSpPr txBox="1"/>
            <p:nvPr/>
          </p:nvSpPr>
          <p:spPr>
            <a:xfrm>
              <a:off x="634306" y="7132579"/>
              <a:ext cx="5796974" cy="338554"/>
            </a:xfrm>
            <a:prstGeom prst="rect">
              <a:avLst/>
            </a:prstGeom>
            <a:noFill/>
          </p:spPr>
          <p:txBody>
            <a:bodyPr wrap="square" rtlCol="0">
              <a:spAutoFit/>
            </a:bodyPr>
            <a:lstStyle/>
            <a:p>
              <a:r>
                <a:rPr lang="en-TT" sz="1600"/>
                <a:t>The letters correspond to notes on the piano keyboard:</a:t>
              </a:r>
            </a:p>
          </p:txBody>
        </p:sp>
        <p:pic>
          <p:nvPicPr>
            <p:cNvPr id="1032" name="Picture 8" descr="Piano Notes - Learn the Names of the Keys - All About Music Theory.com">
              <a:extLst>
                <a:ext uri="{FF2B5EF4-FFF2-40B4-BE49-F238E27FC236}">
                  <a16:creationId xmlns:a16="http://schemas.microsoft.com/office/drawing/2014/main" id="{1AF79D67-13E8-EC9D-00F1-BAB0BAEF275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1917" y="7468325"/>
              <a:ext cx="6632927" cy="1409700"/>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D5E14A14-9BA7-AA53-FEF8-5E14A7865A26}"/>
                </a:ext>
              </a:extLst>
            </p:cNvPr>
            <p:cNvSpPr txBox="1"/>
            <p:nvPr/>
          </p:nvSpPr>
          <p:spPr>
            <a:xfrm>
              <a:off x="379197" y="8717280"/>
              <a:ext cx="7013065" cy="307777"/>
            </a:xfrm>
            <a:prstGeom prst="rect">
              <a:avLst/>
            </a:prstGeom>
            <a:noFill/>
          </p:spPr>
          <p:txBody>
            <a:bodyPr wrap="square" rtlCol="0">
              <a:spAutoFit/>
            </a:bodyPr>
            <a:lstStyle/>
            <a:p>
              <a:r>
                <a:rPr lang="en-TT" sz="1400"/>
                <a:t>Here are the notes of the “bass clef” or lower staff. The Last note shown below is middle C.</a:t>
              </a:r>
            </a:p>
          </p:txBody>
        </p:sp>
        <p:pic>
          <p:nvPicPr>
            <p:cNvPr id="1034" name="Picture 10" descr="Concepts of music - pitch - bass clef notes">
              <a:extLst>
                <a:ext uri="{FF2B5EF4-FFF2-40B4-BE49-F238E27FC236}">
                  <a16:creationId xmlns:a16="http://schemas.microsoft.com/office/drawing/2014/main" id="{EF299C9A-60E5-E7E4-E205-A921342E61E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6575" y="8985300"/>
              <a:ext cx="6713149" cy="991535"/>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B48A3BF5-B71F-9D8D-DE4D-AD25955C7419}"/>
                </a:ext>
              </a:extLst>
            </p:cNvPr>
            <p:cNvSpPr txBox="1"/>
            <p:nvPr/>
          </p:nvSpPr>
          <p:spPr>
            <a:xfrm>
              <a:off x="787202" y="1058993"/>
              <a:ext cx="6019800" cy="2031325"/>
            </a:xfrm>
            <a:prstGeom prst="rect">
              <a:avLst/>
            </a:prstGeom>
            <a:noFill/>
          </p:spPr>
          <p:txBody>
            <a:bodyPr wrap="square" rtlCol="0">
              <a:spAutoFit/>
            </a:bodyPr>
            <a:lstStyle/>
            <a:p>
              <a:pPr algn="just"/>
              <a:r>
                <a:rPr lang="en-GB"/>
                <a:t>At this point, you will need to stop relying exclusively on the finger members to tell you which note to play and spend some time learning how to read music. Let's start with the upper staff 
The “treble Clef” symbol </a:t>
              </a:r>
              <a:r>
                <a:rPr lang="en-GB" b="1">
                  <a:latin typeface="Segoe UI Symbol" panose="020B0502040204020203" pitchFamily="34" charset="0"/>
                  <a:ea typeface="Segoe UI Symbol" panose="020B0502040204020203" pitchFamily="34" charset="0"/>
                </a:rPr>
                <a:t>𝄞</a:t>
              </a:r>
              <a:r>
                <a:rPr lang="en-GB"/>
                <a:t> will help you identify the upper staff. Here are the notes of the upper staff. The first “C” shown below is middle C. </a:t>
              </a:r>
              <a:endParaRPr lang="en-TT"/>
            </a:p>
          </p:txBody>
        </p:sp>
      </p:grpSp>
      <p:sp>
        <p:nvSpPr>
          <p:cNvPr id="25" name="TextBox 24">
            <a:extLst>
              <a:ext uri="{FF2B5EF4-FFF2-40B4-BE49-F238E27FC236}">
                <a16:creationId xmlns:a16="http://schemas.microsoft.com/office/drawing/2014/main" id="{64473EA5-252A-E5C1-3105-6BC8E0966C47}"/>
              </a:ext>
            </a:extLst>
          </p:cNvPr>
          <p:cNvSpPr txBox="1"/>
          <p:nvPr/>
        </p:nvSpPr>
        <p:spPr>
          <a:xfrm>
            <a:off x="8427720" y="213360"/>
            <a:ext cx="6984008" cy="1754326"/>
          </a:xfrm>
          <a:prstGeom prst="rect">
            <a:avLst/>
          </a:prstGeom>
          <a:noFill/>
        </p:spPr>
        <p:txBody>
          <a:bodyPr wrap="square" rtlCol="0">
            <a:spAutoFit/>
          </a:bodyPr>
          <a:lstStyle/>
          <a:p>
            <a:pPr algn="ctr"/>
            <a:r>
              <a:rPr lang="en-GB" b="1"/>
              <a:t>Broken Chords in the Left Hand</a:t>
            </a:r>
          </a:p>
          <a:p>
            <a:pPr algn="just"/>
            <a:r>
              <a:rPr lang="en-GB"/>
              <a:t>From now on, instead of simply holding down chords with your left hand while you play the melody with your right hand, you will play </a:t>
            </a:r>
            <a:r>
              <a:rPr lang="en-TT"/>
              <a:t>“</a:t>
            </a:r>
            <a:r>
              <a:rPr lang="en-GB"/>
              <a:t>broken chords</a:t>
            </a:r>
            <a:r>
              <a:rPr lang="en-TT"/>
              <a:t>”</a:t>
            </a:r>
            <a:r>
              <a:rPr lang="en-GB"/>
              <a:t> in the left hand. To play the broken chords, press the same keys with the same fingers. However , instead of playing them all at the same time, break them up as shown below </a:t>
            </a:r>
            <a:r>
              <a:rPr lang="en-TT"/>
              <a:t>:</a:t>
            </a:r>
          </a:p>
        </p:txBody>
      </p:sp>
      <p:pic>
        <p:nvPicPr>
          <p:cNvPr id="27" name="Picture 26" descr="A picture containing diagram&#10;&#10;Description automatically generated">
            <a:extLst>
              <a:ext uri="{FF2B5EF4-FFF2-40B4-BE49-F238E27FC236}">
                <a16:creationId xmlns:a16="http://schemas.microsoft.com/office/drawing/2014/main" id="{C9EBF186-398F-0D70-F013-C0D34AA664EA}"/>
              </a:ext>
            </a:extLst>
          </p:cNvPr>
          <p:cNvPicPr>
            <a:picLocks noChangeAspect="1"/>
          </p:cNvPicPr>
          <p:nvPr/>
        </p:nvPicPr>
        <p:blipFill rotWithShape="1">
          <a:blip r:embed="rId9">
            <a:extLst>
              <a:ext uri="{28A0092B-C50C-407E-A947-70E740481C1C}">
                <a14:useLocalDpi xmlns:a14="http://schemas.microsoft.com/office/drawing/2010/main" val="0"/>
              </a:ext>
            </a:extLst>
          </a:blip>
          <a:srcRect t="49853" r="48853" b="34018"/>
          <a:stretch/>
        </p:blipFill>
        <p:spPr>
          <a:xfrm>
            <a:off x="8501581" y="1937136"/>
            <a:ext cx="6560023" cy="2284344"/>
          </a:xfrm>
          <a:prstGeom prst="rect">
            <a:avLst/>
          </a:prstGeom>
        </p:spPr>
      </p:pic>
      <p:sp>
        <p:nvSpPr>
          <p:cNvPr id="28" name="TextBox 27">
            <a:extLst>
              <a:ext uri="{FF2B5EF4-FFF2-40B4-BE49-F238E27FC236}">
                <a16:creationId xmlns:a16="http://schemas.microsoft.com/office/drawing/2014/main" id="{CBD0A811-114A-A0BD-B2AF-5BF2F7E3CE85}"/>
              </a:ext>
            </a:extLst>
          </p:cNvPr>
          <p:cNvSpPr txBox="1"/>
          <p:nvPr/>
        </p:nvSpPr>
        <p:spPr>
          <a:xfrm>
            <a:off x="9098280" y="4693920"/>
            <a:ext cx="5963324" cy="954107"/>
          </a:xfrm>
          <a:prstGeom prst="rect">
            <a:avLst/>
          </a:prstGeom>
          <a:noFill/>
        </p:spPr>
        <p:txBody>
          <a:bodyPr wrap="square" rtlCol="0">
            <a:spAutoFit/>
          </a:bodyPr>
          <a:lstStyle/>
          <a:p>
            <a:pPr algn="ctr"/>
            <a:r>
              <a:rPr lang="en-TT" sz="2000" b="1"/>
              <a:t>Time Signatures</a:t>
            </a:r>
          </a:p>
          <a:p>
            <a:pPr algn="ctr"/>
            <a:endParaRPr lang="en-TT" sz="2000" b="1"/>
          </a:p>
          <a:p>
            <a:r>
              <a:rPr lang="en-TT" sz="1600"/>
              <a:t>Here are a few time signatures that you have worked with so far:</a:t>
            </a:r>
          </a:p>
        </p:txBody>
      </p:sp>
      <p:pic>
        <p:nvPicPr>
          <p:cNvPr id="30" name="Picture 29" descr="A picture containing diagram&#10;&#10;Description automatically generated">
            <a:extLst>
              <a:ext uri="{FF2B5EF4-FFF2-40B4-BE49-F238E27FC236}">
                <a16:creationId xmlns:a16="http://schemas.microsoft.com/office/drawing/2014/main" id="{E7D586D1-6660-A596-9F1D-E44DC7DF9A6F}"/>
              </a:ext>
            </a:extLst>
          </p:cNvPr>
          <p:cNvPicPr>
            <a:picLocks noChangeAspect="1"/>
          </p:cNvPicPr>
          <p:nvPr/>
        </p:nvPicPr>
        <p:blipFill rotWithShape="1">
          <a:blip r:embed="rId9">
            <a:extLst>
              <a:ext uri="{28A0092B-C50C-407E-A947-70E740481C1C}">
                <a14:useLocalDpi xmlns:a14="http://schemas.microsoft.com/office/drawing/2010/main" val="0"/>
              </a:ext>
            </a:extLst>
          </a:blip>
          <a:srcRect l="9051" t="13238" r="79459" b="81328"/>
          <a:stretch/>
        </p:blipFill>
        <p:spPr>
          <a:xfrm>
            <a:off x="8585077" y="5728556"/>
            <a:ext cx="1716941" cy="987929"/>
          </a:xfrm>
          <a:prstGeom prst="rect">
            <a:avLst/>
          </a:prstGeom>
        </p:spPr>
      </p:pic>
      <p:sp>
        <p:nvSpPr>
          <p:cNvPr id="31" name="TextBox 30">
            <a:extLst>
              <a:ext uri="{FF2B5EF4-FFF2-40B4-BE49-F238E27FC236}">
                <a16:creationId xmlns:a16="http://schemas.microsoft.com/office/drawing/2014/main" id="{4972CB67-8ADA-60AD-F778-B723B164A0AF}"/>
              </a:ext>
            </a:extLst>
          </p:cNvPr>
          <p:cNvSpPr txBox="1"/>
          <p:nvPr/>
        </p:nvSpPr>
        <p:spPr>
          <a:xfrm>
            <a:off x="10328852" y="6011764"/>
            <a:ext cx="2274437" cy="523220"/>
          </a:xfrm>
          <a:prstGeom prst="rect">
            <a:avLst/>
          </a:prstGeom>
          <a:noFill/>
        </p:spPr>
        <p:txBody>
          <a:bodyPr wrap="square" rtlCol="0">
            <a:spAutoFit/>
          </a:bodyPr>
          <a:lstStyle/>
          <a:p>
            <a:r>
              <a:rPr lang="en-TT" sz="1400" b="1"/>
              <a:t>3 beats per measure</a:t>
            </a:r>
          </a:p>
          <a:p>
            <a:r>
              <a:rPr lang="en-TT" sz="1400" b="1"/>
              <a:t>Quarter note gets 1 beat</a:t>
            </a:r>
          </a:p>
        </p:txBody>
      </p:sp>
      <p:pic>
        <p:nvPicPr>
          <p:cNvPr id="33" name="Picture 32" descr="Diagram, engineering drawing&#10;&#10;Description automatically generated">
            <a:extLst>
              <a:ext uri="{FF2B5EF4-FFF2-40B4-BE49-F238E27FC236}">
                <a16:creationId xmlns:a16="http://schemas.microsoft.com/office/drawing/2014/main" id="{32EFEED2-3398-C620-11C5-A5F1B202A67E}"/>
              </a:ext>
            </a:extLst>
          </p:cNvPr>
          <p:cNvPicPr>
            <a:picLocks noChangeAspect="1"/>
          </p:cNvPicPr>
          <p:nvPr/>
        </p:nvPicPr>
        <p:blipFill rotWithShape="1">
          <a:blip r:embed="rId10">
            <a:extLst>
              <a:ext uri="{28A0092B-C50C-407E-A947-70E740481C1C}">
                <a14:useLocalDpi xmlns:a14="http://schemas.microsoft.com/office/drawing/2010/main" val="0"/>
              </a:ext>
            </a:extLst>
          </a:blip>
          <a:srcRect l="12053" t="13846" r="78979" b="81401"/>
          <a:stretch/>
        </p:blipFill>
        <p:spPr>
          <a:xfrm>
            <a:off x="12199009" y="5857875"/>
            <a:ext cx="862227" cy="830997"/>
          </a:xfrm>
          <a:prstGeom prst="rect">
            <a:avLst/>
          </a:prstGeom>
        </p:spPr>
      </p:pic>
      <p:sp>
        <p:nvSpPr>
          <p:cNvPr id="34" name="TextBox 33">
            <a:extLst>
              <a:ext uri="{FF2B5EF4-FFF2-40B4-BE49-F238E27FC236}">
                <a16:creationId xmlns:a16="http://schemas.microsoft.com/office/drawing/2014/main" id="{1751A4BF-1158-96CD-B198-9AA5D622F7EC}"/>
              </a:ext>
            </a:extLst>
          </p:cNvPr>
          <p:cNvSpPr txBox="1"/>
          <p:nvPr/>
        </p:nvSpPr>
        <p:spPr>
          <a:xfrm>
            <a:off x="13199638" y="5793155"/>
            <a:ext cx="2126963" cy="800219"/>
          </a:xfrm>
          <a:prstGeom prst="rect">
            <a:avLst/>
          </a:prstGeom>
          <a:noFill/>
        </p:spPr>
        <p:txBody>
          <a:bodyPr wrap="square" rtlCol="0">
            <a:spAutoFit/>
          </a:bodyPr>
          <a:lstStyle/>
          <a:p>
            <a:endParaRPr lang="en-TT"/>
          </a:p>
          <a:p>
            <a:r>
              <a:rPr lang="en-TT" sz="1400" b="1"/>
              <a:t>4 beats per measure</a:t>
            </a:r>
          </a:p>
          <a:p>
            <a:r>
              <a:rPr lang="en-TT" sz="1400" b="1"/>
              <a:t>Quarter note gets I beat</a:t>
            </a:r>
          </a:p>
        </p:txBody>
      </p:sp>
      <p:sp>
        <p:nvSpPr>
          <p:cNvPr id="35" name="TextBox 34">
            <a:extLst>
              <a:ext uri="{FF2B5EF4-FFF2-40B4-BE49-F238E27FC236}">
                <a16:creationId xmlns:a16="http://schemas.microsoft.com/office/drawing/2014/main" id="{FBBAC37B-E897-058A-F291-F5174E11CD83}"/>
              </a:ext>
            </a:extLst>
          </p:cNvPr>
          <p:cNvSpPr txBox="1"/>
          <p:nvPr/>
        </p:nvSpPr>
        <p:spPr>
          <a:xfrm>
            <a:off x="8267444" y="6823177"/>
            <a:ext cx="7239520" cy="3046988"/>
          </a:xfrm>
          <a:prstGeom prst="rect">
            <a:avLst/>
          </a:prstGeom>
          <a:noFill/>
        </p:spPr>
        <p:txBody>
          <a:bodyPr wrap="square" rtlCol="0">
            <a:spAutoFit/>
          </a:bodyPr>
          <a:lstStyle/>
          <a:p>
            <a:r>
              <a:rPr lang="en-TT" sz="1600"/>
              <a:t>The Vertical lines in the upper and lower staff  divide the music into “measures.” The time signature determines the length of each beat</a:t>
            </a:r>
          </a:p>
          <a:p>
            <a:endParaRPr lang="en-TT" sz="1600"/>
          </a:p>
          <a:p>
            <a:pPr algn="ctr"/>
            <a:r>
              <a:rPr lang="en-TT" sz="1600" b="1"/>
              <a:t>Using the Sustain Pedal</a:t>
            </a:r>
          </a:p>
          <a:p>
            <a:pPr algn="ctr"/>
            <a:endParaRPr lang="en-TT" sz="1600" b="1"/>
          </a:p>
          <a:p>
            <a:pPr algn="just"/>
            <a:r>
              <a:rPr lang="en-TT" sz="1600"/>
              <a:t>Your broken chords in the left hand will sound choppy if you do not use the sustain pedal ( the pedal on the far right). Hold down the sustain pedal throughout each measure. At the end of each measure ( every time there is a vertical line), gently release the pedal and immediately press it down again in one fluid motion.</a:t>
            </a:r>
          </a:p>
          <a:p>
            <a:pPr algn="just"/>
            <a:r>
              <a:rPr lang="en-TT" sz="1600" b="1" u="sng"/>
              <a:t>Important:</a:t>
            </a:r>
            <a:r>
              <a:rPr lang="en-TT" sz="1600"/>
              <a:t> Once you have learned “Revive Us Again” with the broken chords, go back and learn “Our Saviour” with broken chords using the same technique. This pattern of broken chords will only work with songs that get 3 beats per measure..</a:t>
            </a:r>
            <a:endParaRPr lang="en-TT" sz="1600" b="1" u="sng"/>
          </a:p>
        </p:txBody>
      </p:sp>
      <p:cxnSp>
        <p:nvCxnSpPr>
          <p:cNvPr id="4" name="Straight Connector 3">
            <a:extLst>
              <a:ext uri="{FF2B5EF4-FFF2-40B4-BE49-F238E27FC236}">
                <a16:creationId xmlns:a16="http://schemas.microsoft.com/office/drawing/2014/main" id="{07DB8328-16EB-C656-CF14-D09688678077}"/>
              </a:ext>
            </a:extLst>
          </p:cNvPr>
          <p:cNvCxnSpPr>
            <a:cxnSpLocks/>
          </p:cNvCxnSpPr>
          <p:nvPr/>
        </p:nvCxnSpPr>
        <p:spPr>
          <a:xfrm flipH="1">
            <a:off x="7748346" y="1473200"/>
            <a:ext cx="18918" cy="292100"/>
          </a:xfrm>
          <a:prstGeom prst="line">
            <a:avLst/>
          </a:prstGeom>
          <a:ln w="57150"/>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7AF6E422-0E4A-DD61-B8E6-D96E565D5969}"/>
              </a:ext>
            </a:extLst>
          </p:cNvPr>
          <p:cNvCxnSpPr>
            <a:cxnSpLocks/>
          </p:cNvCxnSpPr>
          <p:nvPr/>
        </p:nvCxnSpPr>
        <p:spPr>
          <a:xfrm flipH="1">
            <a:off x="7729428" y="1967686"/>
            <a:ext cx="18918" cy="292100"/>
          </a:xfrm>
          <a:prstGeom prst="line">
            <a:avLst/>
          </a:prstGeom>
          <a:ln w="57150"/>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C355FAA5-9DBE-15E1-F81E-9844C3B58842}"/>
              </a:ext>
            </a:extLst>
          </p:cNvPr>
          <p:cNvCxnSpPr>
            <a:cxnSpLocks/>
          </p:cNvCxnSpPr>
          <p:nvPr/>
        </p:nvCxnSpPr>
        <p:spPr>
          <a:xfrm flipH="1">
            <a:off x="7767264" y="7448461"/>
            <a:ext cx="18918" cy="292100"/>
          </a:xfrm>
          <a:prstGeom prst="line">
            <a:avLst/>
          </a:prstGeom>
          <a:ln w="57150"/>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3CF11192-6571-A3AB-CFFD-FCF3A0D0D073}"/>
              </a:ext>
            </a:extLst>
          </p:cNvPr>
          <p:cNvCxnSpPr>
            <a:cxnSpLocks/>
          </p:cNvCxnSpPr>
          <p:nvPr/>
        </p:nvCxnSpPr>
        <p:spPr>
          <a:xfrm flipH="1">
            <a:off x="7768078" y="7047042"/>
            <a:ext cx="18918" cy="292100"/>
          </a:xfrm>
          <a:prstGeom prst="line">
            <a:avLst/>
          </a:prstGeom>
          <a:ln w="5715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9558293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4D71E16B-3733-4850-BD84-704F301D0EC8}"/>
              </a:ext>
            </a:extLst>
          </p:cNvPr>
          <p:cNvCxnSpPr>
            <a:cxnSpLocks/>
          </p:cNvCxnSpPr>
          <p:nvPr/>
        </p:nvCxnSpPr>
        <p:spPr>
          <a:xfrm flipV="1">
            <a:off x="7772400" y="-15240"/>
            <a:ext cx="0" cy="1005840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8" name="Rectangle 7">
            <a:extLst>
              <a:ext uri="{FF2B5EF4-FFF2-40B4-BE49-F238E27FC236}">
                <a16:creationId xmlns:a16="http://schemas.microsoft.com/office/drawing/2014/main" id="{A83A2C3E-8B11-F55B-1BDD-A83EFF208585}"/>
              </a:ext>
            </a:extLst>
          </p:cNvPr>
          <p:cNvSpPr/>
          <p:nvPr/>
        </p:nvSpPr>
        <p:spPr>
          <a:xfrm>
            <a:off x="7704480" y="-12030"/>
            <a:ext cx="7772400" cy="10058400"/>
          </a:xfrm>
          <a:prstGeom prst="rect">
            <a:avLst/>
          </a:prstGeom>
          <a:gradFill flip="none" rotWithShape="1">
            <a:gsLst>
              <a:gs pos="0">
                <a:schemeClr val="bg1">
                  <a:lumMod val="75000"/>
                </a:schemeClr>
              </a:gs>
              <a:gs pos="11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T"/>
          </a:p>
        </p:txBody>
      </p:sp>
      <p:sp>
        <p:nvSpPr>
          <p:cNvPr id="10" name="Rectangle 9">
            <a:extLst>
              <a:ext uri="{FF2B5EF4-FFF2-40B4-BE49-F238E27FC236}">
                <a16:creationId xmlns:a16="http://schemas.microsoft.com/office/drawing/2014/main" id="{FD76987B-8D95-A411-B3B6-313F45A92BC5}"/>
              </a:ext>
            </a:extLst>
          </p:cNvPr>
          <p:cNvSpPr/>
          <p:nvPr/>
        </p:nvSpPr>
        <p:spPr>
          <a:xfrm rot="-10800000">
            <a:off x="387422" y="-15241"/>
            <a:ext cx="7375520" cy="10058400"/>
          </a:xfrm>
          <a:prstGeom prst="rect">
            <a:avLst/>
          </a:prstGeom>
          <a:gradFill flip="none" rotWithShape="1">
            <a:gsLst>
              <a:gs pos="2000">
                <a:schemeClr val="bg1">
                  <a:lumMod val="75000"/>
                </a:schemeClr>
              </a:gs>
              <a:gs pos="11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TT"/>
              <a:t>At</a:t>
            </a:r>
          </a:p>
        </p:txBody>
      </p:sp>
      <p:cxnSp>
        <p:nvCxnSpPr>
          <p:cNvPr id="3" name="Straight Connector 2">
            <a:extLst>
              <a:ext uri="{FF2B5EF4-FFF2-40B4-BE49-F238E27FC236}">
                <a16:creationId xmlns:a16="http://schemas.microsoft.com/office/drawing/2014/main" id="{765EE03D-A238-6A7F-BCC1-71E3F6F43E16}"/>
              </a:ext>
            </a:extLst>
          </p:cNvPr>
          <p:cNvCxnSpPr>
            <a:cxnSpLocks/>
          </p:cNvCxnSpPr>
          <p:nvPr/>
        </p:nvCxnSpPr>
        <p:spPr>
          <a:xfrm flipV="1">
            <a:off x="7772400" y="0"/>
            <a:ext cx="0" cy="10058400"/>
          </a:xfrm>
          <a:prstGeom prst="line">
            <a:avLst/>
          </a:prstGeom>
          <a:ln w="19050"/>
        </p:spPr>
        <p:style>
          <a:lnRef idx="1">
            <a:schemeClr val="dk1"/>
          </a:lnRef>
          <a:fillRef idx="0">
            <a:schemeClr val="dk1"/>
          </a:fillRef>
          <a:effectRef idx="0">
            <a:schemeClr val="dk1"/>
          </a:effectRef>
          <a:fontRef idx="minor">
            <a:schemeClr val="tx1"/>
          </a:fontRef>
        </p:style>
      </p:cxnSp>
      <p:cxnSp>
        <p:nvCxnSpPr>
          <p:cNvPr id="71" name="Straight Connector 70">
            <a:extLst>
              <a:ext uri="{FF2B5EF4-FFF2-40B4-BE49-F238E27FC236}">
                <a16:creationId xmlns:a16="http://schemas.microsoft.com/office/drawing/2014/main" id="{401DC7BC-77D4-01FC-4281-ACD8AC034D82}"/>
              </a:ext>
            </a:extLst>
          </p:cNvPr>
          <p:cNvCxnSpPr>
            <a:cxnSpLocks/>
          </p:cNvCxnSpPr>
          <p:nvPr/>
        </p:nvCxnSpPr>
        <p:spPr>
          <a:xfrm flipH="1">
            <a:off x="7753483" y="0"/>
            <a:ext cx="37835" cy="10058400"/>
          </a:xfrm>
          <a:prstGeom prst="line">
            <a:avLst/>
          </a:prstGeom>
        </p:spPr>
        <p:style>
          <a:lnRef idx="1">
            <a:schemeClr val="dk1"/>
          </a:lnRef>
          <a:fillRef idx="0">
            <a:schemeClr val="dk1"/>
          </a:fillRef>
          <a:effectRef idx="0">
            <a:schemeClr val="dk1"/>
          </a:effectRef>
          <a:fontRef idx="minor">
            <a:schemeClr val="tx1"/>
          </a:fontRef>
        </p:style>
      </p:cxnSp>
      <p:pic>
        <p:nvPicPr>
          <p:cNvPr id="36" name="Picture 2" descr="Free open book - Vector Art">
            <a:extLst>
              <a:ext uri="{FF2B5EF4-FFF2-40B4-BE49-F238E27FC236}">
                <a16:creationId xmlns:a16="http://schemas.microsoft.com/office/drawing/2014/main" id="{64FCDCEC-DD49-0302-9005-326C83576A1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423" t="11605" r="96349" b="14817"/>
          <a:stretch/>
        </p:blipFill>
        <p:spPr bwMode="auto">
          <a:xfrm>
            <a:off x="-29590" y="-59029"/>
            <a:ext cx="219415" cy="1016894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picture containing diagram">
            <a:extLst>
              <a:ext uri="{FF2B5EF4-FFF2-40B4-BE49-F238E27FC236}">
                <a16:creationId xmlns:a16="http://schemas.microsoft.com/office/drawing/2014/main" id="{F6D339AB-D106-3F0F-0382-24651B2A73A6}"/>
              </a:ext>
            </a:extLst>
          </p:cNvPr>
          <p:cNvPicPr>
            <a:picLocks noChangeAspect="1"/>
          </p:cNvPicPr>
          <p:nvPr/>
        </p:nvPicPr>
        <p:blipFill rotWithShape="1">
          <a:blip r:embed="rId4">
            <a:extLst>
              <a:ext uri="{28A0092B-C50C-407E-A947-70E740481C1C}">
                <a14:useLocalDpi xmlns:a14="http://schemas.microsoft.com/office/drawing/2010/main" val="0"/>
              </a:ext>
            </a:extLst>
          </a:blip>
          <a:srcRect l="5214" r="5260" b="30909"/>
          <a:stretch/>
        </p:blipFill>
        <p:spPr>
          <a:xfrm>
            <a:off x="425259" y="186090"/>
            <a:ext cx="6275838" cy="7769190"/>
          </a:xfrm>
          <a:prstGeom prst="rect">
            <a:avLst/>
          </a:prstGeom>
        </p:spPr>
      </p:pic>
      <p:sp>
        <p:nvSpPr>
          <p:cNvPr id="7" name="TextBox 6">
            <a:extLst>
              <a:ext uri="{FF2B5EF4-FFF2-40B4-BE49-F238E27FC236}">
                <a16:creationId xmlns:a16="http://schemas.microsoft.com/office/drawing/2014/main" id="{DB94C9FC-2E2C-C483-FE52-2E4EC0817D15}"/>
              </a:ext>
            </a:extLst>
          </p:cNvPr>
          <p:cNvSpPr txBox="1"/>
          <p:nvPr/>
        </p:nvSpPr>
        <p:spPr>
          <a:xfrm>
            <a:off x="570827" y="8156611"/>
            <a:ext cx="6985059" cy="276999"/>
          </a:xfrm>
          <a:prstGeom prst="rect">
            <a:avLst/>
          </a:prstGeom>
          <a:noFill/>
        </p:spPr>
        <p:txBody>
          <a:bodyPr wrap="square" rtlCol="0">
            <a:spAutoFit/>
          </a:bodyPr>
          <a:lstStyle/>
          <a:p>
            <a:r>
              <a:rPr lang="en-TT" sz="1200"/>
              <a:t>The Complete Church Piano Course Book One – All songs are arranged by Pastor Steven L Anderson</a:t>
            </a:r>
          </a:p>
        </p:txBody>
      </p:sp>
      <p:sp>
        <p:nvSpPr>
          <p:cNvPr id="9" name="TextBox 8">
            <a:extLst>
              <a:ext uri="{FF2B5EF4-FFF2-40B4-BE49-F238E27FC236}">
                <a16:creationId xmlns:a16="http://schemas.microsoft.com/office/drawing/2014/main" id="{B0168399-A071-BC97-39A8-BB14CD746F64}"/>
              </a:ext>
            </a:extLst>
          </p:cNvPr>
          <p:cNvSpPr txBox="1"/>
          <p:nvPr/>
        </p:nvSpPr>
        <p:spPr>
          <a:xfrm>
            <a:off x="4782206" y="9026127"/>
            <a:ext cx="2773680" cy="369332"/>
          </a:xfrm>
          <a:prstGeom prst="rect">
            <a:avLst/>
          </a:prstGeom>
          <a:noFill/>
        </p:spPr>
        <p:txBody>
          <a:bodyPr wrap="square" rtlCol="0">
            <a:spAutoFit/>
          </a:bodyPr>
          <a:lstStyle/>
          <a:p>
            <a:r>
              <a:rPr lang="en-TT" i="1"/>
              <a:t>Click for </a:t>
            </a:r>
            <a:r>
              <a:rPr lang="en-TT" b="1" i="1"/>
              <a:t>* musescore</a:t>
            </a:r>
            <a:endParaRPr lang="en-TT" i="1"/>
          </a:p>
        </p:txBody>
      </p:sp>
      <p:sp>
        <p:nvSpPr>
          <p:cNvPr id="13" name="Rectangle 12">
            <a:hlinkClick r:id="rId5" action="ppaction://hlinkfile"/>
            <a:extLst>
              <a:ext uri="{FF2B5EF4-FFF2-40B4-BE49-F238E27FC236}">
                <a16:creationId xmlns:a16="http://schemas.microsoft.com/office/drawing/2014/main" id="{5418841D-D484-ECFB-7686-F964A4C26E72}"/>
              </a:ext>
            </a:extLst>
          </p:cNvPr>
          <p:cNvSpPr/>
          <p:nvPr/>
        </p:nvSpPr>
        <p:spPr>
          <a:xfrm>
            <a:off x="4782206" y="9026127"/>
            <a:ext cx="2228194" cy="3693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T"/>
          </a:p>
        </p:txBody>
      </p:sp>
      <p:grpSp>
        <p:nvGrpSpPr>
          <p:cNvPr id="34" name="Group 33">
            <a:extLst>
              <a:ext uri="{FF2B5EF4-FFF2-40B4-BE49-F238E27FC236}">
                <a16:creationId xmlns:a16="http://schemas.microsoft.com/office/drawing/2014/main" id="{C1EBD2EC-A53F-CE9E-FC97-DDB3A1D92B90}"/>
              </a:ext>
            </a:extLst>
          </p:cNvPr>
          <p:cNvGrpSpPr/>
          <p:nvPr/>
        </p:nvGrpSpPr>
        <p:grpSpPr>
          <a:xfrm>
            <a:off x="8815329" y="1632853"/>
            <a:ext cx="6190707" cy="1710900"/>
            <a:chOff x="8815329" y="1175711"/>
            <a:chExt cx="6190707" cy="1710900"/>
          </a:xfrm>
        </p:grpSpPr>
        <p:pic>
          <p:nvPicPr>
            <p:cNvPr id="19" name="Picture 18" descr="A picture containing diagram&#10;&#10;Description automatically generated">
              <a:extLst>
                <a:ext uri="{FF2B5EF4-FFF2-40B4-BE49-F238E27FC236}">
                  <a16:creationId xmlns:a16="http://schemas.microsoft.com/office/drawing/2014/main" id="{72797482-69A3-4C62-3846-8B7A9DE9C3AB}"/>
                </a:ext>
              </a:extLst>
            </p:cNvPr>
            <p:cNvPicPr>
              <a:picLocks noChangeAspect="1"/>
            </p:cNvPicPr>
            <p:nvPr/>
          </p:nvPicPr>
          <p:blipFill rotWithShape="1">
            <a:blip r:embed="rId6">
              <a:extLst>
                <a:ext uri="{28A0092B-C50C-407E-A947-70E740481C1C}">
                  <a14:useLocalDpi xmlns:a14="http://schemas.microsoft.com/office/drawing/2010/main" val="0"/>
                </a:ext>
              </a:extLst>
            </a:blip>
            <a:srcRect l="10063" t="12424" r="81945" b="80607"/>
            <a:stretch/>
          </p:blipFill>
          <p:spPr>
            <a:xfrm>
              <a:off x="8815329" y="1175711"/>
              <a:ext cx="987464" cy="1158240"/>
            </a:xfrm>
            <a:prstGeom prst="rect">
              <a:avLst/>
            </a:prstGeom>
          </p:spPr>
        </p:pic>
        <p:pic>
          <p:nvPicPr>
            <p:cNvPr id="21" name="Picture 20" descr="A picture containing diagram&#10;&#10;Description automatically generated">
              <a:extLst>
                <a:ext uri="{FF2B5EF4-FFF2-40B4-BE49-F238E27FC236}">
                  <a16:creationId xmlns:a16="http://schemas.microsoft.com/office/drawing/2014/main" id="{F05A61BD-FC6C-02FD-07CA-7868F8A6FFFF}"/>
                </a:ext>
              </a:extLst>
            </p:cNvPr>
            <p:cNvPicPr>
              <a:picLocks noChangeAspect="1"/>
            </p:cNvPicPr>
            <p:nvPr/>
          </p:nvPicPr>
          <p:blipFill rotWithShape="1">
            <a:blip r:embed="rId7">
              <a:extLst>
                <a:ext uri="{28A0092B-C50C-407E-A947-70E740481C1C}">
                  <a14:useLocalDpi xmlns:a14="http://schemas.microsoft.com/office/drawing/2010/main" val="0"/>
                </a:ext>
              </a:extLst>
            </a:blip>
            <a:srcRect l="9908" t="12879" r="80215" b="81364"/>
            <a:stretch/>
          </p:blipFill>
          <p:spPr>
            <a:xfrm>
              <a:off x="10519301" y="1282391"/>
              <a:ext cx="987464" cy="944880"/>
            </a:xfrm>
            <a:prstGeom prst="rect">
              <a:avLst/>
            </a:prstGeom>
          </p:spPr>
        </p:pic>
        <p:pic>
          <p:nvPicPr>
            <p:cNvPr id="26" name="Picture 25" descr="A picture containing diagram&#10;&#10;Description automatically generated">
              <a:extLst>
                <a:ext uri="{FF2B5EF4-FFF2-40B4-BE49-F238E27FC236}">
                  <a16:creationId xmlns:a16="http://schemas.microsoft.com/office/drawing/2014/main" id="{33A5CBB6-FAF9-1BB7-B5B5-18A95DB032FF}"/>
                </a:ext>
              </a:extLst>
            </p:cNvPr>
            <p:cNvPicPr>
              <a:picLocks noChangeAspect="1"/>
            </p:cNvPicPr>
            <p:nvPr/>
          </p:nvPicPr>
          <p:blipFill rotWithShape="1">
            <a:blip r:embed="rId8">
              <a:extLst>
                <a:ext uri="{28A0092B-C50C-407E-A947-70E740481C1C}">
                  <a14:useLocalDpi xmlns:a14="http://schemas.microsoft.com/office/drawing/2010/main" val="0"/>
                </a:ext>
              </a:extLst>
            </a:blip>
            <a:srcRect l="10123" t="13939" r="80940" b="81970"/>
            <a:stretch/>
          </p:blipFill>
          <p:spPr>
            <a:xfrm>
              <a:off x="12125614" y="1387658"/>
              <a:ext cx="987464" cy="734346"/>
            </a:xfrm>
            <a:prstGeom prst="rect">
              <a:avLst/>
            </a:prstGeom>
          </p:spPr>
        </p:pic>
        <p:pic>
          <p:nvPicPr>
            <p:cNvPr id="32" name="Picture 31" descr="A picture containing diagram&#10;&#10;Description automatically generated">
              <a:extLst>
                <a:ext uri="{FF2B5EF4-FFF2-40B4-BE49-F238E27FC236}">
                  <a16:creationId xmlns:a16="http://schemas.microsoft.com/office/drawing/2014/main" id="{FD697689-483E-6B9C-53C1-421F92141B4D}"/>
                </a:ext>
              </a:extLst>
            </p:cNvPr>
            <p:cNvPicPr>
              <a:picLocks noChangeAspect="1"/>
            </p:cNvPicPr>
            <p:nvPr/>
          </p:nvPicPr>
          <p:blipFill rotWithShape="1">
            <a:blip r:embed="rId9">
              <a:extLst>
                <a:ext uri="{28A0092B-C50C-407E-A947-70E740481C1C}">
                  <a14:useLocalDpi xmlns:a14="http://schemas.microsoft.com/office/drawing/2010/main" val="0"/>
                </a:ext>
              </a:extLst>
            </a:blip>
            <a:srcRect l="10551" t="13940" r="80408" b="81364"/>
            <a:stretch/>
          </p:blipFill>
          <p:spPr>
            <a:xfrm>
              <a:off x="13620997" y="1387658"/>
              <a:ext cx="1161803" cy="852622"/>
            </a:xfrm>
            <a:prstGeom prst="rect">
              <a:avLst/>
            </a:prstGeom>
          </p:spPr>
        </p:pic>
        <p:sp>
          <p:nvSpPr>
            <p:cNvPr id="33" name="TextBox 32">
              <a:extLst>
                <a:ext uri="{FF2B5EF4-FFF2-40B4-BE49-F238E27FC236}">
                  <a16:creationId xmlns:a16="http://schemas.microsoft.com/office/drawing/2014/main" id="{FBBE3A83-7B49-892C-A3B6-E5C39BBFCBC7}"/>
                </a:ext>
              </a:extLst>
            </p:cNvPr>
            <p:cNvSpPr txBox="1"/>
            <p:nvPr/>
          </p:nvSpPr>
          <p:spPr>
            <a:xfrm>
              <a:off x="8815329" y="2240280"/>
              <a:ext cx="6190707" cy="646331"/>
            </a:xfrm>
            <a:prstGeom prst="rect">
              <a:avLst/>
            </a:prstGeom>
            <a:noFill/>
          </p:spPr>
          <p:txBody>
            <a:bodyPr wrap="square" rtlCol="0">
              <a:spAutoFit/>
            </a:bodyPr>
            <a:lstStyle/>
            <a:p>
              <a:r>
                <a:rPr lang="en-TT"/>
                <a:t> C Major                    G Major                F major                D major</a:t>
              </a:r>
            </a:p>
            <a:p>
              <a:r>
                <a:rPr lang="en-TT"/>
                <a:t> No Sharps                (1 sharp)                (1 flat)                 (2 sharps  </a:t>
              </a:r>
            </a:p>
          </p:txBody>
        </p:sp>
      </p:grpSp>
      <p:sp>
        <p:nvSpPr>
          <p:cNvPr id="35" name="TextBox 34">
            <a:extLst>
              <a:ext uri="{FF2B5EF4-FFF2-40B4-BE49-F238E27FC236}">
                <a16:creationId xmlns:a16="http://schemas.microsoft.com/office/drawing/2014/main" id="{9CA6A544-E294-7A54-0E78-D883DDCCA4CE}"/>
              </a:ext>
            </a:extLst>
          </p:cNvPr>
          <p:cNvSpPr txBox="1"/>
          <p:nvPr/>
        </p:nvSpPr>
        <p:spPr>
          <a:xfrm>
            <a:off x="8815329" y="57961"/>
            <a:ext cx="6190707" cy="1754326"/>
          </a:xfrm>
          <a:prstGeom prst="rect">
            <a:avLst/>
          </a:prstGeom>
          <a:noFill/>
        </p:spPr>
        <p:txBody>
          <a:bodyPr wrap="square" rtlCol="0">
            <a:spAutoFit/>
          </a:bodyPr>
          <a:lstStyle/>
          <a:p>
            <a:pPr algn="ctr"/>
            <a:r>
              <a:rPr lang="en-GB" b="1"/>
              <a:t>The Key of G major</a:t>
            </a:r>
          </a:p>
          <a:p>
            <a:pPr algn="ctr"/>
            <a:endParaRPr lang="en-GB" b="1"/>
          </a:p>
          <a:p>
            <a:pPr algn="just"/>
            <a:r>
              <a:rPr lang="en-GB"/>
              <a:t>So far, every song you have learned has been in the key of G major. This is indicated by the “key signature” at the beginning of each line containing an F sharp . Here are a  few examples of key signatures </a:t>
            </a:r>
            <a:endParaRPr lang="en-TT"/>
          </a:p>
        </p:txBody>
      </p:sp>
      <p:sp>
        <p:nvSpPr>
          <p:cNvPr id="37" name="TextBox 36">
            <a:extLst>
              <a:ext uri="{FF2B5EF4-FFF2-40B4-BE49-F238E27FC236}">
                <a16:creationId xmlns:a16="http://schemas.microsoft.com/office/drawing/2014/main" id="{AB237573-2E10-214B-D575-7EBD168DF2F2}"/>
              </a:ext>
            </a:extLst>
          </p:cNvPr>
          <p:cNvSpPr txBox="1"/>
          <p:nvPr/>
        </p:nvSpPr>
        <p:spPr>
          <a:xfrm>
            <a:off x="8702040" y="3354342"/>
            <a:ext cx="6417501" cy="4924425"/>
          </a:xfrm>
          <a:prstGeom prst="rect">
            <a:avLst/>
          </a:prstGeom>
          <a:noFill/>
        </p:spPr>
        <p:txBody>
          <a:bodyPr wrap="square" rtlCol="0">
            <a:spAutoFit/>
          </a:bodyPr>
          <a:lstStyle/>
          <a:p>
            <a:r>
              <a:rPr lang="en-GB" sz="1400"/>
              <a:t>The F</a:t>
            </a:r>
            <a:r>
              <a:rPr lang="en-TT" sz="1400"/>
              <a:t># </a:t>
            </a:r>
            <a:r>
              <a:rPr lang="en-GB" sz="1400"/>
              <a:t> in the key signature for G major is indicating that every time you see an </a:t>
            </a:r>
            <a:r>
              <a:rPr lang="en-TT" sz="1400"/>
              <a:t>F</a:t>
            </a:r>
            <a:r>
              <a:rPr lang="en-GB" sz="1400"/>
              <a:t> </a:t>
            </a:r>
            <a:r>
              <a:rPr lang="en-TT" sz="1400"/>
              <a:t>written</a:t>
            </a:r>
            <a:r>
              <a:rPr lang="en-GB" sz="1400"/>
              <a:t> in the music, you need to play an F Sharp instead. The notes that make up the key of G are illustrated below in the G major </a:t>
            </a:r>
            <a:r>
              <a:rPr lang="en-TT" sz="1400"/>
              <a:t>“</a:t>
            </a:r>
            <a:r>
              <a:rPr lang="en-GB" sz="1400"/>
              <a:t>scale</a:t>
            </a:r>
            <a:r>
              <a:rPr lang="en-TT" sz="1400"/>
              <a:t>:”</a:t>
            </a:r>
            <a:r>
              <a:rPr lang="en-GB" sz="1400"/>
              <a:t> </a:t>
            </a:r>
          </a:p>
          <a:p>
            <a:endParaRPr lang="en-GB"/>
          </a:p>
          <a:p>
            <a:r>
              <a:rPr lang="en-GB"/>
              <a:t>
</a:t>
            </a:r>
          </a:p>
          <a:p>
            <a:endParaRPr lang="en-GB"/>
          </a:p>
          <a:p>
            <a:endParaRPr lang="en-GB"/>
          </a:p>
          <a:p>
            <a:r>
              <a:rPr lang="en-GB" sz="1400"/>
              <a:t>Every key has three main chords. they are known as tonic (I) , subdominant (IV), and dominant 7</a:t>
            </a:r>
            <a:r>
              <a:rPr lang="en-GB" sz="1400" baseline="30000"/>
              <a:t>th</a:t>
            </a:r>
            <a:r>
              <a:rPr lang="en-GB" sz="1400"/>
              <a:t> (V7). Here are the three main chords  for the key of G. Notice that the Roman numerals correspond to where the G, C and D notes appears in the major scale.</a:t>
            </a:r>
          </a:p>
          <a:p>
            <a:r>
              <a:rPr lang="en-GB" sz="1400"/>
              <a:t>I      Tonic                          G     ( 1</a:t>
            </a:r>
            <a:r>
              <a:rPr lang="en-GB" sz="1400" baseline="30000"/>
              <a:t>st</a:t>
            </a:r>
            <a:r>
              <a:rPr lang="en-GB" sz="1400"/>
              <a:t> note of the G major Scale is G)</a:t>
            </a:r>
          </a:p>
          <a:p>
            <a:r>
              <a:rPr lang="en-GB" sz="1400"/>
              <a:t>IV  Subdominant             C     ( 4</a:t>
            </a:r>
            <a:r>
              <a:rPr lang="en-GB" sz="1400" baseline="30000"/>
              <a:t>th</a:t>
            </a:r>
            <a:r>
              <a:rPr lang="en-GB" sz="1400"/>
              <a:t> note of the G major Scale is C)</a:t>
            </a:r>
          </a:p>
          <a:p>
            <a:r>
              <a:rPr lang="en-GB" sz="1400"/>
              <a:t>V   Dominant 7</a:t>
            </a:r>
            <a:r>
              <a:rPr lang="en-GB" sz="1400" baseline="30000"/>
              <a:t>th</a:t>
            </a:r>
            <a:r>
              <a:rPr lang="en-GB" sz="1400"/>
              <a:t>              D7  ( 5</a:t>
            </a:r>
            <a:r>
              <a:rPr lang="en-GB" sz="1400" baseline="30000"/>
              <a:t>th</a:t>
            </a:r>
            <a:r>
              <a:rPr lang="en-GB" sz="1400"/>
              <a:t> note of the G major  Scale is D</a:t>
            </a:r>
          </a:p>
          <a:p>
            <a:pPr algn="ctr"/>
            <a:r>
              <a:rPr lang="en-GB" sz="1400"/>
              <a:t>
</a:t>
            </a:r>
            <a:r>
              <a:rPr lang="en-GB" sz="1400" b="1"/>
              <a:t>Instructions for playing “Grace Greater Than Our Sins:” </a:t>
            </a:r>
          </a:p>
          <a:p>
            <a:r>
              <a:rPr lang="en-GB" sz="1400"/>
              <a:t>
To play grace greater than our sin, you will have to use your right index finger to play two different notes. Read the music to know which note to play see page 18. Let your index finger cross over your thumb in order to play the F# </a:t>
            </a:r>
            <a:endParaRPr lang="en-TT" sz="1400"/>
          </a:p>
        </p:txBody>
      </p:sp>
      <p:grpSp>
        <p:nvGrpSpPr>
          <p:cNvPr id="41" name="Group 40">
            <a:extLst>
              <a:ext uri="{FF2B5EF4-FFF2-40B4-BE49-F238E27FC236}">
                <a16:creationId xmlns:a16="http://schemas.microsoft.com/office/drawing/2014/main" id="{BC65E50D-81E2-66A9-6A28-BA6787041C9D}"/>
              </a:ext>
            </a:extLst>
          </p:cNvPr>
          <p:cNvGrpSpPr/>
          <p:nvPr/>
        </p:nvGrpSpPr>
        <p:grpSpPr>
          <a:xfrm>
            <a:off x="8673665" y="4070685"/>
            <a:ext cx="5664113" cy="1405712"/>
            <a:chOff x="10135692" y="2138882"/>
            <a:chExt cx="5664113" cy="1405712"/>
          </a:xfrm>
        </p:grpSpPr>
        <p:pic>
          <p:nvPicPr>
            <p:cNvPr id="39" name="Picture 38" descr="Shape&#10;&#10;Description automatically generated with medium confidence">
              <a:extLst>
                <a:ext uri="{FF2B5EF4-FFF2-40B4-BE49-F238E27FC236}">
                  <a16:creationId xmlns:a16="http://schemas.microsoft.com/office/drawing/2014/main" id="{1C3207CD-9AA6-DEBD-2D70-EA05C507610C}"/>
                </a:ext>
              </a:extLst>
            </p:cNvPr>
            <p:cNvPicPr>
              <a:picLocks noChangeAspect="1"/>
            </p:cNvPicPr>
            <p:nvPr/>
          </p:nvPicPr>
          <p:blipFill rotWithShape="1">
            <a:blip r:embed="rId10">
              <a:extLst>
                <a:ext uri="{28A0092B-C50C-407E-A947-70E740481C1C}">
                  <a14:useLocalDpi xmlns:a14="http://schemas.microsoft.com/office/drawing/2010/main" val="0"/>
                </a:ext>
              </a:extLst>
            </a:blip>
            <a:srcRect l="7935" t="11915" r="6478" b="81659"/>
            <a:stretch/>
          </p:blipFill>
          <p:spPr>
            <a:xfrm>
              <a:off x="10135692" y="2138882"/>
              <a:ext cx="5604965" cy="875826"/>
            </a:xfrm>
            <a:prstGeom prst="rect">
              <a:avLst/>
            </a:prstGeom>
          </p:spPr>
        </p:pic>
        <p:sp>
          <p:nvSpPr>
            <p:cNvPr id="40" name="TextBox 39">
              <a:extLst>
                <a:ext uri="{FF2B5EF4-FFF2-40B4-BE49-F238E27FC236}">
                  <a16:creationId xmlns:a16="http://schemas.microsoft.com/office/drawing/2014/main" id="{AA0881B8-6E17-A83E-E51C-94D4DE6DF4EC}"/>
                </a:ext>
              </a:extLst>
            </p:cNvPr>
            <p:cNvSpPr txBox="1"/>
            <p:nvPr/>
          </p:nvSpPr>
          <p:spPr>
            <a:xfrm>
              <a:off x="10712268" y="2805930"/>
              <a:ext cx="5087537" cy="738664"/>
            </a:xfrm>
            <a:prstGeom prst="rect">
              <a:avLst/>
            </a:prstGeom>
            <a:noFill/>
          </p:spPr>
          <p:txBody>
            <a:bodyPr wrap="square" rtlCol="0">
              <a:spAutoFit/>
            </a:bodyPr>
            <a:lstStyle/>
            <a:p>
              <a:r>
                <a:rPr lang="en-TT" sz="1400" b="1"/>
                <a:t>  G           A           B             C             D              E          F#            G</a:t>
              </a:r>
            </a:p>
            <a:p>
              <a:r>
                <a:rPr lang="en-TT" sz="1400" b="1"/>
                <a:t>   I           ii          iii       IV        V         vi         vii     viii</a:t>
              </a:r>
            </a:p>
            <a:p>
              <a:r>
                <a:rPr lang="en-TT" sz="1400" b="1"/>
                <a:t>  1          2          3        4          5         6          7        8</a:t>
              </a:r>
            </a:p>
          </p:txBody>
        </p:sp>
      </p:grpSp>
      <p:pic>
        <p:nvPicPr>
          <p:cNvPr id="42" name="Picture 41" descr="Piano Keyboard Notes, Naturals worksheet">
            <a:extLst>
              <a:ext uri="{FF2B5EF4-FFF2-40B4-BE49-F238E27FC236}">
                <a16:creationId xmlns:a16="http://schemas.microsoft.com/office/drawing/2014/main" id="{5244C1F2-3203-66DF-AEF3-AF2080734CF0}"/>
              </a:ext>
            </a:extLst>
          </p:cNvPr>
          <p:cNvPicPr>
            <a:picLocks noChangeAspect="1"/>
          </p:cNvPicPr>
          <p:nvPr/>
        </p:nvPicPr>
        <p:blipFill rotWithShape="1">
          <a:blip r:embed="rId11">
            <a:extLst>
              <a:ext uri="{28A0092B-C50C-407E-A947-70E740481C1C}">
                <a14:useLocalDpi xmlns:a14="http://schemas.microsoft.com/office/drawing/2010/main" val="0"/>
              </a:ext>
            </a:extLst>
          </a:blip>
          <a:srcRect l="7950" t="28069" r="3577" b="29578"/>
          <a:stretch/>
        </p:blipFill>
        <p:spPr bwMode="auto">
          <a:xfrm>
            <a:off x="8520358" y="8263797"/>
            <a:ext cx="6637020" cy="1476883"/>
          </a:xfrm>
          <a:prstGeom prst="rect">
            <a:avLst/>
          </a:prstGeom>
          <a:noFill/>
          <a:ln>
            <a:noFill/>
          </a:ln>
          <a:extLst>
            <a:ext uri="{53640926-AAD7-44D8-BBD7-CCE9431645EC}">
              <a14:shadowObscured xmlns:a14="http://schemas.microsoft.com/office/drawing/2010/main"/>
            </a:ext>
          </a:extLst>
        </p:spPr>
      </p:pic>
      <p:sp>
        <p:nvSpPr>
          <p:cNvPr id="43" name="TextBox 42">
            <a:extLst>
              <a:ext uri="{FF2B5EF4-FFF2-40B4-BE49-F238E27FC236}">
                <a16:creationId xmlns:a16="http://schemas.microsoft.com/office/drawing/2014/main" id="{74AC4287-2A46-E15D-F202-022F8BAEE05D}"/>
              </a:ext>
            </a:extLst>
          </p:cNvPr>
          <p:cNvSpPr txBox="1"/>
          <p:nvPr/>
        </p:nvSpPr>
        <p:spPr>
          <a:xfrm>
            <a:off x="10035016" y="9170252"/>
            <a:ext cx="545486" cy="369332"/>
          </a:xfrm>
          <a:prstGeom prst="rect">
            <a:avLst/>
          </a:prstGeom>
          <a:noFill/>
        </p:spPr>
        <p:txBody>
          <a:bodyPr wrap="square" rtlCol="0">
            <a:spAutoFit/>
          </a:bodyPr>
          <a:lstStyle/>
          <a:p>
            <a:pPr algn="ctr"/>
            <a:r>
              <a:rPr lang="en-TT" b="1">
                <a:latin typeface="Copperplate Gothic Bold" panose="020E0705020206020404" pitchFamily="34" charset="0"/>
              </a:rPr>
              <a:t>1</a:t>
            </a:r>
          </a:p>
        </p:txBody>
      </p:sp>
      <p:sp>
        <p:nvSpPr>
          <p:cNvPr id="44" name="TextBox 43">
            <a:extLst>
              <a:ext uri="{FF2B5EF4-FFF2-40B4-BE49-F238E27FC236}">
                <a16:creationId xmlns:a16="http://schemas.microsoft.com/office/drawing/2014/main" id="{9CCC9D60-E785-4D0D-29E6-316FFD30EED7}"/>
              </a:ext>
            </a:extLst>
          </p:cNvPr>
          <p:cNvSpPr txBox="1"/>
          <p:nvPr/>
        </p:nvSpPr>
        <p:spPr>
          <a:xfrm>
            <a:off x="10456482" y="9186148"/>
            <a:ext cx="545486" cy="369332"/>
          </a:xfrm>
          <a:prstGeom prst="rect">
            <a:avLst/>
          </a:prstGeom>
          <a:noFill/>
        </p:spPr>
        <p:txBody>
          <a:bodyPr wrap="square" rtlCol="0">
            <a:spAutoFit/>
          </a:bodyPr>
          <a:lstStyle/>
          <a:p>
            <a:pPr algn="ctr"/>
            <a:r>
              <a:rPr lang="en-TT" b="1">
                <a:latin typeface="Copperplate Gothic Bold" panose="020E0705020206020404" pitchFamily="34" charset="0"/>
              </a:rPr>
              <a:t>2</a:t>
            </a:r>
          </a:p>
        </p:txBody>
      </p:sp>
      <p:sp>
        <p:nvSpPr>
          <p:cNvPr id="45" name="TextBox 44">
            <a:extLst>
              <a:ext uri="{FF2B5EF4-FFF2-40B4-BE49-F238E27FC236}">
                <a16:creationId xmlns:a16="http://schemas.microsoft.com/office/drawing/2014/main" id="{46212AFF-CE20-6D7B-8F50-83DB34A49748}"/>
              </a:ext>
            </a:extLst>
          </p:cNvPr>
          <p:cNvSpPr txBox="1"/>
          <p:nvPr/>
        </p:nvSpPr>
        <p:spPr>
          <a:xfrm>
            <a:off x="10825658" y="9170252"/>
            <a:ext cx="545486" cy="369332"/>
          </a:xfrm>
          <a:prstGeom prst="rect">
            <a:avLst/>
          </a:prstGeom>
          <a:noFill/>
        </p:spPr>
        <p:txBody>
          <a:bodyPr wrap="square" rtlCol="0">
            <a:spAutoFit/>
          </a:bodyPr>
          <a:lstStyle/>
          <a:p>
            <a:pPr algn="ctr"/>
            <a:r>
              <a:rPr lang="en-TT" b="1">
                <a:latin typeface="Copperplate Gothic Bold" panose="020E0705020206020404" pitchFamily="34" charset="0"/>
              </a:rPr>
              <a:t>3</a:t>
            </a:r>
          </a:p>
        </p:txBody>
      </p:sp>
      <p:sp>
        <p:nvSpPr>
          <p:cNvPr id="46" name="TextBox 45">
            <a:extLst>
              <a:ext uri="{FF2B5EF4-FFF2-40B4-BE49-F238E27FC236}">
                <a16:creationId xmlns:a16="http://schemas.microsoft.com/office/drawing/2014/main" id="{F81712A7-93AC-5BEC-4B76-A1BA3487B1AE}"/>
              </a:ext>
            </a:extLst>
          </p:cNvPr>
          <p:cNvSpPr txBox="1"/>
          <p:nvPr/>
        </p:nvSpPr>
        <p:spPr>
          <a:xfrm>
            <a:off x="11194834" y="9154356"/>
            <a:ext cx="494246" cy="369332"/>
          </a:xfrm>
          <a:prstGeom prst="rect">
            <a:avLst/>
          </a:prstGeom>
          <a:noFill/>
        </p:spPr>
        <p:txBody>
          <a:bodyPr wrap="square" rtlCol="0">
            <a:spAutoFit/>
          </a:bodyPr>
          <a:lstStyle/>
          <a:p>
            <a:pPr algn="ctr"/>
            <a:r>
              <a:rPr lang="en-TT" b="1">
                <a:latin typeface="Copperplate Gothic Bold" panose="020E0705020206020404" pitchFamily="34" charset="0"/>
              </a:rPr>
              <a:t>4</a:t>
            </a:r>
          </a:p>
        </p:txBody>
      </p:sp>
      <p:sp>
        <p:nvSpPr>
          <p:cNvPr id="47" name="TextBox 46">
            <a:extLst>
              <a:ext uri="{FF2B5EF4-FFF2-40B4-BE49-F238E27FC236}">
                <a16:creationId xmlns:a16="http://schemas.microsoft.com/office/drawing/2014/main" id="{C4FE1976-A1ED-5C03-860F-B6C01518B6CD}"/>
              </a:ext>
            </a:extLst>
          </p:cNvPr>
          <p:cNvSpPr txBox="1"/>
          <p:nvPr/>
        </p:nvSpPr>
        <p:spPr>
          <a:xfrm>
            <a:off x="11590680" y="9154356"/>
            <a:ext cx="494246" cy="369332"/>
          </a:xfrm>
          <a:prstGeom prst="rect">
            <a:avLst/>
          </a:prstGeom>
          <a:noFill/>
        </p:spPr>
        <p:txBody>
          <a:bodyPr wrap="square" rtlCol="0">
            <a:spAutoFit/>
          </a:bodyPr>
          <a:lstStyle/>
          <a:p>
            <a:pPr algn="ctr"/>
            <a:r>
              <a:rPr lang="en-TT" b="1">
                <a:latin typeface="Copperplate Gothic Bold" panose="020E0705020206020404" pitchFamily="34" charset="0"/>
              </a:rPr>
              <a:t>5</a:t>
            </a:r>
          </a:p>
        </p:txBody>
      </p:sp>
      <p:sp>
        <p:nvSpPr>
          <p:cNvPr id="48" name="TextBox 47">
            <a:extLst>
              <a:ext uri="{FF2B5EF4-FFF2-40B4-BE49-F238E27FC236}">
                <a16:creationId xmlns:a16="http://schemas.microsoft.com/office/drawing/2014/main" id="{A95EA3E3-3A7D-A49C-03A5-9F5D7A0B4091}"/>
              </a:ext>
            </a:extLst>
          </p:cNvPr>
          <p:cNvSpPr txBox="1"/>
          <p:nvPr/>
        </p:nvSpPr>
        <p:spPr>
          <a:xfrm>
            <a:off x="9827965" y="8557170"/>
            <a:ext cx="494246" cy="369332"/>
          </a:xfrm>
          <a:prstGeom prst="rect">
            <a:avLst/>
          </a:prstGeom>
          <a:noFill/>
        </p:spPr>
        <p:txBody>
          <a:bodyPr wrap="square" rtlCol="0">
            <a:spAutoFit/>
          </a:bodyPr>
          <a:lstStyle/>
          <a:p>
            <a:pPr algn="ctr"/>
            <a:r>
              <a:rPr lang="en-TT" b="1">
                <a:solidFill>
                  <a:schemeClr val="bg1"/>
                </a:solidFill>
                <a:latin typeface="Copperplate Gothic Bold" panose="020E0705020206020404" pitchFamily="34" charset="0"/>
              </a:rPr>
              <a:t>2</a:t>
            </a:r>
          </a:p>
        </p:txBody>
      </p:sp>
    </p:spTree>
    <p:extLst>
      <p:ext uri="{BB962C8B-B14F-4D97-AF65-F5344CB8AC3E}">
        <p14:creationId xmlns:p14="http://schemas.microsoft.com/office/powerpoint/2010/main" val="18640648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4D71E16B-3733-4850-BD84-704F301D0EC8}"/>
              </a:ext>
            </a:extLst>
          </p:cNvPr>
          <p:cNvCxnSpPr>
            <a:cxnSpLocks/>
          </p:cNvCxnSpPr>
          <p:nvPr/>
        </p:nvCxnSpPr>
        <p:spPr>
          <a:xfrm flipV="1">
            <a:off x="7772400" y="-15240"/>
            <a:ext cx="0" cy="1005840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8" name="Rectangle 7">
            <a:extLst>
              <a:ext uri="{FF2B5EF4-FFF2-40B4-BE49-F238E27FC236}">
                <a16:creationId xmlns:a16="http://schemas.microsoft.com/office/drawing/2014/main" id="{A83A2C3E-8B11-F55B-1BDD-A83EFF208585}"/>
              </a:ext>
            </a:extLst>
          </p:cNvPr>
          <p:cNvSpPr/>
          <p:nvPr/>
        </p:nvSpPr>
        <p:spPr>
          <a:xfrm>
            <a:off x="7731898" y="31598"/>
            <a:ext cx="7772400" cy="10058400"/>
          </a:xfrm>
          <a:prstGeom prst="rect">
            <a:avLst/>
          </a:prstGeom>
          <a:gradFill flip="none" rotWithShape="1">
            <a:gsLst>
              <a:gs pos="0">
                <a:schemeClr val="bg1">
                  <a:lumMod val="75000"/>
                </a:schemeClr>
              </a:gs>
              <a:gs pos="11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T"/>
          </a:p>
        </p:txBody>
      </p:sp>
      <p:sp>
        <p:nvSpPr>
          <p:cNvPr id="10" name="Rectangle 9">
            <a:extLst>
              <a:ext uri="{FF2B5EF4-FFF2-40B4-BE49-F238E27FC236}">
                <a16:creationId xmlns:a16="http://schemas.microsoft.com/office/drawing/2014/main" id="{FD76987B-8D95-A411-B3B6-313F45A92BC5}"/>
              </a:ext>
            </a:extLst>
          </p:cNvPr>
          <p:cNvSpPr/>
          <p:nvPr/>
        </p:nvSpPr>
        <p:spPr>
          <a:xfrm rot="-10800000">
            <a:off x="-36475" y="34344"/>
            <a:ext cx="7772400" cy="10058400"/>
          </a:xfrm>
          <a:prstGeom prst="rect">
            <a:avLst/>
          </a:prstGeom>
          <a:gradFill flip="none" rotWithShape="1">
            <a:gsLst>
              <a:gs pos="2000">
                <a:schemeClr val="bg1">
                  <a:lumMod val="75000"/>
                </a:schemeClr>
              </a:gs>
              <a:gs pos="11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T"/>
          </a:p>
        </p:txBody>
      </p:sp>
      <p:cxnSp>
        <p:nvCxnSpPr>
          <p:cNvPr id="3" name="Straight Connector 2">
            <a:extLst>
              <a:ext uri="{FF2B5EF4-FFF2-40B4-BE49-F238E27FC236}">
                <a16:creationId xmlns:a16="http://schemas.microsoft.com/office/drawing/2014/main" id="{765EE03D-A238-6A7F-BCC1-71E3F6F43E16}"/>
              </a:ext>
            </a:extLst>
          </p:cNvPr>
          <p:cNvCxnSpPr>
            <a:cxnSpLocks/>
          </p:cNvCxnSpPr>
          <p:nvPr/>
        </p:nvCxnSpPr>
        <p:spPr>
          <a:xfrm flipV="1">
            <a:off x="7772400" y="0"/>
            <a:ext cx="0" cy="10058400"/>
          </a:xfrm>
          <a:prstGeom prst="line">
            <a:avLst/>
          </a:prstGeom>
          <a:ln w="19050"/>
        </p:spPr>
        <p:style>
          <a:lnRef idx="1">
            <a:schemeClr val="dk1"/>
          </a:lnRef>
          <a:fillRef idx="0">
            <a:schemeClr val="dk1"/>
          </a:fillRef>
          <a:effectRef idx="0">
            <a:schemeClr val="dk1"/>
          </a:effectRef>
          <a:fontRef idx="minor">
            <a:schemeClr val="tx1"/>
          </a:fontRef>
        </p:style>
      </p:cxnSp>
      <p:cxnSp>
        <p:nvCxnSpPr>
          <p:cNvPr id="71" name="Straight Connector 70">
            <a:extLst>
              <a:ext uri="{FF2B5EF4-FFF2-40B4-BE49-F238E27FC236}">
                <a16:creationId xmlns:a16="http://schemas.microsoft.com/office/drawing/2014/main" id="{401DC7BC-77D4-01FC-4281-ACD8AC034D82}"/>
              </a:ext>
            </a:extLst>
          </p:cNvPr>
          <p:cNvCxnSpPr>
            <a:cxnSpLocks/>
          </p:cNvCxnSpPr>
          <p:nvPr/>
        </p:nvCxnSpPr>
        <p:spPr>
          <a:xfrm flipH="1">
            <a:off x="7753483" y="0"/>
            <a:ext cx="37835" cy="10058400"/>
          </a:xfrm>
          <a:prstGeom prst="line">
            <a:avLst/>
          </a:prstGeom>
        </p:spPr>
        <p:style>
          <a:lnRef idx="1">
            <a:schemeClr val="dk1"/>
          </a:lnRef>
          <a:fillRef idx="0">
            <a:schemeClr val="dk1"/>
          </a:fillRef>
          <a:effectRef idx="0">
            <a:schemeClr val="dk1"/>
          </a:effectRef>
          <a:fontRef idx="minor">
            <a:schemeClr val="tx1"/>
          </a:fontRef>
        </p:style>
      </p:cxnSp>
      <p:pic>
        <p:nvPicPr>
          <p:cNvPr id="36" name="Picture 2" descr="Free open book - Vector Art">
            <a:extLst>
              <a:ext uri="{FF2B5EF4-FFF2-40B4-BE49-F238E27FC236}">
                <a16:creationId xmlns:a16="http://schemas.microsoft.com/office/drawing/2014/main" id="{64FCDCEC-DD49-0302-9005-326C83576A1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423" t="11605" r="96349" b="14817"/>
          <a:stretch/>
        </p:blipFill>
        <p:spPr bwMode="auto">
          <a:xfrm>
            <a:off x="-29590" y="-59029"/>
            <a:ext cx="219415" cy="1016894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Diagram">
            <a:extLst>
              <a:ext uri="{FF2B5EF4-FFF2-40B4-BE49-F238E27FC236}">
                <a16:creationId xmlns:a16="http://schemas.microsoft.com/office/drawing/2014/main" id="{EE6FB8F2-3616-0872-5D78-4CEBA8A7276F}"/>
              </a:ext>
            </a:extLst>
          </p:cNvPr>
          <p:cNvPicPr>
            <a:picLocks noChangeAspect="1"/>
          </p:cNvPicPr>
          <p:nvPr/>
        </p:nvPicPr>
        <p:blipFill rotWithShape="1">
          <a:blip r:embed="rId3">
            <a:extLst>
              <a:ext uri="{28A0092B-C50C-407E-A947-70E740481C1C}">
                <a14:useLocalDpi xmlns:a14="http://schemas.microsoft.com/office/drawing/2010/main" val="0"/>
              </a:ext>
            </a:extLst>
          </a:blip>
          <a:srcRect l="6525" r="5959" b="24471"/>
          <a:stretch/>
        </p:blipFill>
        <p:spPr>
          <a:xfrm>
            <a:off x="515083" y="175366"/>
            <a:ext cx="6220997" cy="9057534"/>
          </a:xfrm>
          <a:prstGeom prst="rect">
            <a:avLst/>
          </a:prstGeom>
        </p:spPr>
      </p:pic>
      <p:pic>
        <p:nvPicPr>
          <p:cNvPr id="7" name="Picture 6" descr="Diagram">
            <a:extLst>
              <a:ext uri="{FF2B5EF4-FFF2-40B4-BE49-F238E27FC236}">
                <a16:creationId xmlns:a16="http://schemas.microsoft.com/office/drawing/2014/main" id="{5AAFB43D-5789-C6C6-A874-765F145B033E}"/>
              </a:ext>
            </a:extLst>
          </p:cNvPr>
          <p:cNvPicPr>
            <a:picLocks noChangeAspect="1"/>
          </p:cNvPicPr>
          <p:nvPr/>
        </p:nvPicPr>
        <p:blipFill rotWithShape="1">
          <a:blip r:embed="rId3">
            <a:extLst>
              <a:ext uri="{28A0092B-C50C-407E-A947-70E740481C1C}">
                <a14:useLocalDpi xmlns:a14="http://schemas.microsoft.com/office/drawing/2010/main" val="0"/>
              </a:ext>
            </a:extLst>
          </a:blip>
          <a:srcRect t="76061" b="7771"/>
          <a:stretch/>
        </p:blipFill>
        <p:spPr>
          <a:xfrm>
            <a:off x="8542685" y="1003617"/>
            <a:ext cx="7002116" cy="2149872"/>
          </a:xfrm>
          <a:prstGeom prst="rect">
            <a:avLst/>
          </a:prstGeom>
        </p:spPr>
      </p:pic>
      <p:sp>
        <p:nvSpPr>
          <p:cNvPr id="9" name="TextBox 8">
            <a:extLst>
              <a:ext uri="{FF2B5EF4-FFF2-40B4-BE49-F238E27FC236}">
                <a16:creationId xmlns:a16="http://schemas.microsoft.com/office/drawing/2014/main" id="{1280134D-D469-323D-E9C6-07DE1C9708F1}"/>
              </a:ext>
            </a:extLst>
          </p:cNvPr>
          <p:cNvSpPr txBox="1"/>
          <p:nvPr/>
        </p:nvSpPr>
        <p:spPr>
          <a:xfrm>
            <a:off x="9784080" y="320040"/>
            <a:ext cx="4625605" cy="369332"/>
          </a:xfrm>
          <a:prstGeom prst="rect">
            <a:avLst/>
          </a:prstGeom>
          <a:noFill/>
        </p:spPr>
        <p:txBody>
          <a:bodyPr wrap="square" rtlCol="0">
            <a:spAutoFit/>
          </a:bodyPr>
          <a:lstStyle/>
          <a:p>
            <a:pPr algn="ctr"/>
            <a:r>
              <a:rPr lang="en-TT"/>
              <a:t>Grace Greater Than Our Sin</a:t>
            </a:r>
          </a:p>
        </p:txBody>
      </p:sp>
      <p:sp>
        <p:nvSpPr>
          <p:cNvPr id="11" name="TextBox 10">
            <a:extLst>
              <a:ext uri="{FF2B5EF4-FFF2-40B4-BE49-F238E27FC236}">
                <a16:creationId xmlns:a16="http://schemas.microsoft.com/office/drawing/2014/main" id="{5ABC4F0D-5BE7-E799-7054-683B654A5985}"/>
              </a:ext>
            </a:extLst>
          </p:cNvPr>
          <p:cNvSpPr txBox="1"/>
          <p:nvPr/>
        </p:nvSpPr>
        <p:spPr>
          <a:xfrm>
            <a:off x="515083" y="9387840"/>
            <a:ext cx="6891557" cy="276999"/>
          </a:xfrm>
          <a:prstGeom prst="rect">
            <a:avLst/>
          </a:prstGeom>
          <a:noFill/>
        </p:spPr>
        <p:txBody>
          <a:bodyPr wrap="square" rtlCol="0">
            <a:spAutoFit/>
          </a:bodyPr>
          <a:lstStyle/>
          <a:p>
            <a:r>
              <a:rPr lang="en-TT" sz="1200"/>
              <a:t>The Complete Church Piano Course – Book One – All songs arranged by Pastor Steven L Anderson</a:t>
            </a:r>
          </a:p>
        </p:txBody>
      </p:sp>
      <p:sp>
        <p:nvSpPr>
          <p:cNvPr id="13" name="TextBox 12">
            <a:extLst>
              <a:ext uri="{FF2B5EF4-FFF2-40B4-BE49-F238E27FC236}">
                <a16:creationId xmlns:a16="http://schemas.microsoft.com/office/drawing/2014/main" id="{4CC46919-D8B8-1069-F752-D1F4A1EDF939}"/>
              </a:ext>
            </a:extLst>
          </p:cNvPr>
          <p:cNvSpPr txBox="1"/>
          <p:nvPr/>
        </p:nvSpPr>
        <p:spPr>
          <a:xfrm>
            <a:off x="8704359" y="4704133"/>
            <a:ext cx="6891557" cy="276999"/>
          </a:xfrm>
          <a:prstGeom prst="rect">
            <a:avLst/>
          </a:prstGeom>
          <a:noFill/>
        </p:spPr>
        <p:txBody>
          <a:bodyPr wrap="square" rtlCol="0">
            <a:spAutoFit/>
          </a:bodyPr>
          <a:lstStyle/>
          <a:p>
            <a:r>
              <a:rPr lang="en-TT" sz="1200"/>
              <a:t>The Complete Church Piano Course – Book One – All songs arranged by Pastor Steven L Anderson</a:t>
            </a:r>
          </a:p>
        </p:txBody>
      </p:sp>
      <p:sp>
        <p:nvSpPr>
          <p:cNvPr id="14" name="TextBox 13">
            <a:extLst>
              <a:ext uri="{FF2B5EF4-FFF2-40B4-BE49-F238E27FC236}">
                <a16:creationId xmlns:a16="http://schemas.microsoft.com/office/drawing/2014/main" id="{C89A4ED4-1009-FAEB-D8C3-6BE2BED495D5}"/>
              </a:ext>
            </a:extLst>
          </p:cNvPr>
          <p:cNvSpPr txBox="1"/>
          <p:nvPr/>
        </p:nvSpPr>
        <p:spPr>
          <a:xfrm>
            <a:off x="12373189" y="9054783"/>
            <a:ext cx="3401597" cy="307777"/>
          </a:xfrm>
          <a:prstGeom prst="rect">
            <a:avLst/>
          </a:prstGeom>
          <a:noFill/>
        </p:spPr>
        <p:txBody>
          <a:bodyPr wrap="square" rtlCol="0">
            <a:spAutoFit/>
          </a:bodyPr>
          <a:lstStyle/>
          <a:p>
            <a:pPr algn="ctr"/>
            <a:r>
              <a:rPr lang="en-TT" sz="1400" i="1"/>
              <a:t>Click for *</a:t>
            </a:r>
            <a:r>
              <a:rPr lang="en-TT" sz="1400" b="1"/>
              <a:t>Musescore</a:t>
            </a:r>
            <a:endParaRPr lang="en-TT" sz="1400" i="1"/>
          </a:p>
        </p:txBody>
      </p:sp>
      <p:sp>
        <p:nvSpPr>
          <p:cNvPr id="15" name="Rectangle 14">
            <a:hlinkClick r:id="rId4" action="ppaction://hlinkfile"/>
            <a:extLst>
              <a:ext uri="{FF2B5EF4-FFF2-40B4-BE49-F238E27FC236}">
                <a16:creationId xmlns:a16="http://schemas.microsoft.com/office/drawing/2014/main" id="{6799F827-3B8B-1273-42DA-73D799178719}"/>
              </a:ext>
            </a:extLst>
          </p:cNvPr>
          <p:cNvSpPr/>
          <p:nvPr/>
        </p:nvSpPr>
        <p:spPr>
          <a:xfrm>
            <a:off x="13241867" y="9054783"/>
            <a:ext cx="1787850" cy="3330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T"/>
          </a:p>
        </p:txBody>
      </p:sp>
    </p:spTree>
    <p:extLst>
      <p:ext uri="{BB962C8B-B14F-4D97-AF65-F5344CB8AC3E}">
        <p14:creationId xmlns:p14="http://schemas.microsoft.com/office/powerpoint/2010/main" val="8943437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4D71E16B-3733-4850-BD84-704F301D0EC8}"/>
              </a:ext>
            </a:extLst>
          </p:cNvPr>
          <p:cNvCxnSpPr>
            <a:cxnSpLocks/>
          </p:cNvCxnSpPr>
          <p:nvPr/>
        </p:nvCxnSpPr>
        <p:spPr>
          <a:xfrm flipV="1">
            <a:off x="7772400" y="-15240"/>
            <a:ext cx="0" cy="1005840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8" name="Rectangle 7">
            <a:extLst>
              <a:ext uri="{FF2B5EF4-FFF2-40B4-BE49-F238E27FC236}">
                <a16:creationId xmlns:a16="http://schemas.microsoft.com/office/drawing/2014/main" id="{A83A2C3E-8B11-F55B-1BDD-A83EFF208585}"/>
              </a:ext>
            </a:extLst>
          </p:cNvPr>
          <p:cNvSpPr/>
          <p:nvPr/>
        </p:nvSpPr>
        <p:spPr>
          <a:xfrm>
            <a:off x="7731897" y="31598"/>
            <a:ext cx="7772400" cy="10058400"/>
          </a:xfrm>
          <a:prstGeom prst="rect">
            <a:avLst/>
          </a:prstGeom>
          <a:gradFill flip="none" rotWithShape="1">
            <a:gsLst>
              <a:gs pos="0">
                <a:schemeClr val="bg1">
                  <a:lumMod val="75000"/>
                </a:schemeClr>
              </a:gs>
              <a:gs pos="11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T"/>
          </a:p>
        </p:txBody>
      </p:sp>
      <p:sp>
        <p:nvSpPr>
          <p:cNvPr id="10" name="Rectangle 9">
            <a:extLst>
              <a:ext uri="{FF2B5EF4-FFF2-40B4-BE49-F238E27FC236}">
                <a16:creationId xmlns:a16="http://schemas.microsoft.com/office/drawing/2014/main" id="{FD76987B-8D95-A411-B3B6-313F45A92BC5}"/>
              </a:ext>
            </a:extLst>
          </p:cNvPr>
          <p:cNvSpPr/>
          <p:nvPr/>
        </p:nvSpPr>
        <p:spPr>
          <a:xfrm rot="-10800000">
            <a:off x="-36475" y="34344"/>
            <a:ext cx="7772400" cy="10058400"/>
          </a:xfrm>
          <a:prstGeom prst="rect">
            <a:avLst/>
          </a:prstGeom>
          <a:gradFill flip="none" rotWithShape="1">
            <a:gsLst>
              <a:gs pos="2000">
                <a:schemeClr val="bg1">
                  <a:lumMod val="75000"/>
                </a:schemeClr>
              </a:gs>
              <a:gs pos="11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T"/>
          </a:p>
        </p:txBody>
      </p:sp>
      <p:cxnSp>
        <p:nvCxnSpPr>
          <p:cNvPr id="3" name="Straight Connector 2">
            <a:extLst>
              <a:ext uri="{FF2B5EF4-FFF2-40B4-BE49-F238E27FC236}">
                <a16:creationId xmlns:a16="http://schemas.microsoft.com/office/drawing/2014/main" id="{765EE03D-A238-6A7F-BCC1-71E3F6F43E16}"/>
              </a:ext>
            </a:extLst>
          </p:cNvPr>
          <p:cNvCxnSpPr>
            <a:cxnSpLocks/>
          </p:cNvCxnSpPr>
          <p:nvPr/>
        </p:nvCxnSpPr>
        <p:spPr>
          <a:xfrm flipV="1">
            <a:off x="7772400" y="0"/>
            <a:ext cx="0" cy="10058400"/>
          </a:xfrm>
          <a:prstGeom prst="line">
            <a:avLst/>
          </a:prstGeom>
          <a:ln w="19050"/>
        </p:spPr>
        <p:style>
          <a:lnRef idx="1">
            <a:schemeClr val="dk1"/>
          </a:lnRef>
          <a:fillRef idx="0">
            <a:schemeClr val="dk1"/>
          </a:fillRef>
          <a:effectRef idx="0">
            <a:schemeClr val="dk1"/>
          </a:effectRef>
          <a:fontRef idx="minor">
            <a:schemeClr val="tx1"/>
          </a:fontRef>
        </p:style>
      </p:cxnSp>
      <p:cxnSp>
        <p:nvCxnSpPr>
          <p:cNvPr id="71" name="Straight Connector 70">
            <a:extLst>
              <a:ext uri="{FF2B5EF4-FFF2-40B4-BE49-F238E27FC236}">
                <a16:creationId xmlns:a16="http://schemas.microsoft.com/office/drawing/2014/main" id="{401DC7BC-77D4-01FC-4281-ACD8AC034D82}"/>
              </a:ext>
            </a:extLst>
          </p:cNvPr>
          <p:cNvCxnSpPr>
            <a:cxnSpLocks/>
          </p:cNvCxnSpPr>
          <p:nvPr/>
        </p:nvCxnSpPr>
        <p:spPr>
          <a:xfrm flipH="1">
            <a:off x="7753483" y="0"/>
            <a:ext cx="37835" cy="10058400"/>
          </a:xfrm>
          <a:prstGeom prst="line">
            <a:avLst/>
          </a:prstGeom>
        </p:spPr>
        <p:style>
          <a:lnRef idx="1">
            <a:schemeClr val="dk1"/>
          </a:lnRef>
          <a:fillRef idx="0">
            <a:schemeClr val="dk1"/>
          </a:fillRef>
          <a:effectRef idx="0">
            <a:schemeClr val="dk1"/>
          </a:effectRef>
          <a:fontRef idx="minor">
            <a:schemeClr val="tx1"/>
          </a:fontRef>
        </p:style>
      </p:cxnSp>
      <p:pic>
        <p:nvPicPr>
          <p:cNvPr id="36" name="Picture 2" descr="Free open book - Vector Art">
            <a:extLst>
              <a:ext uri="{FF2B5EF4-FFF2-40B4-BE49-F238E27FC236}">
                <a16:creationId xmlns:a16="http://schemas.microsoft.com/office/drawing/2014/main" id="{64FCDCEC-DD49-0302-9005-326C83576A1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423" t="11605" r="96349" b="14817"/>
          <a:stretch/>
        </p:blipFill>
        <p:spPr bwMode="auto">
          <a:xfrm>
            <a:off x="-29590" y="-59029"/>
            <a:ext cx="219415" cy="10168944"/>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5ABC4F0D-5BE7-E799-7054-683B654A5985}"/>
              </a:ext>
            </a:extLst>
          </p:cNvPr>
          <p:cNvSpPr txBox="1"/>
          <p:nvPr/>
        </p:nvSpPr>
        <p:spPr>
          <a:xfrm>
            <a:off x="515083" y="9387840"/>
            <a:ext cx="6891557" cy="276999"/>
          </a:xfrm>
          <a:prstGeom prst="rect">
            <a:avLst/>
          </a:prstGeom>
          <a:noFill/>
        </p:spPr>
        <p:txBody>
          <a:bodyPr wrap="square" rtlCol="0">
            <a:spAutoFit/>
          </a:bodyPr>
          <a:lstStyle/>
          <a:p>
            <a:r>
              <a:rPr lang="en-TT" sz="1200"/>
              <a:t>The Complete Church Piano Course – Book One – All songs arranged by Pastor Steven L Anderson</a:t>
            </a:r>
          </a:p>
        </p:txBody>
      </p:sp>
      <p:sp>
        <p:nvSpPr>
          <p:cNvPr id="13" name="TextBox 12">
            <a:extLst>
              <a:ext uri="{FF2B5EF4-FFF2-40B4-BE49-F238E27FC236}">
                <a16:creationId xmlns:a16="http://schemas.microsoft.com/office/drawing/2014/main" id="{4CC46919-D8B8-1069-F752-D1F4A1EDF939}"/>
              </a:ext>
            </a:extLst>
          </p:cNvPr>
          <p:cNvSpPr txBox="1"/>
          <p:nvPr/>
        </p:nvSpPr>
        <p:spPr>
          <a:xfrm>
            <a:off x="8630297" y="9310780"/>
            <a:ext cx="6891557" cy="276999"/>
          </a:xfrm>
          <a:prstGeom prst="rect">
            <a:avLst/>
          </a:prstGeom>
          <a:noFill/>
        </p:spPr>
        <p:txBody>
          <a:bodyPr wrap="square" rtlCol="0">
            <a:spAutoFit/>
          </a:bodyPr>
          <a:lstStyle/>
          <a:p>
            <a:r>
              <a:rPr lang="en-TT" sz="1200"/>
              <a:t>The Complete Church Piano Course – Book One – All songs arranged by Pastor Steven L Anderson</a:t>
            </a:r>
          </a:p>
        </p:txBody>
      </p:sp>
      <p:pic>
        <p:nvPicPr>
          <p:cNvPr id="5" name="Picture 4">
            <a:extLst>
              <a:ext uri="{FF2B5EF4-FFF2-40B4-BE49-F238E27FC236}">
                <a16:creationId xmlns:a16="http://schemas.microsoft.com/office/drawing/2014/main" id="{009DCC6C-8684-7C17-BEC6-D17486DB8BE4}"/>
              </a:ext>
            </a:extLst>
          </p:cNvPr>
          <p:cNvPicPr>
            <a:picLocks noChangeAspect="1"/>
          </p:cNvPicPr>
          <p:nvPr/>
        </p:nvPicPr>
        <p:blipFill rotWithShape="1">
          <a:blip r:embed="rId3">
            <a:extLst>
              <a:ext uri="{28A0092B-C50C-407E-A947-70E740481C1C}">
                <a14:useLocalDpi xmlns:a14="http://schemas.microsoft.com/office/drawing/2010/main" val="0"/>
              </a:ext>
            </a:extLst>
          </a:blip>
          <a:srcRect l="5215" r="6137" b="22727"/>
          <a:stretch/>
        </p:blipFill>
        <p:spPr>
          <a:xfrm>
            <a:off x="574742" y="105397"/>
            <a:ext cx="6301413" cy="8513670"/>
          </a:xfrm>
          <a:prstGeom prst="rect">
            <a:avLst/>
          </a:prstGeom>
        </p:spPr>
      </p:pic>
      <p:sp>
        <p:nvSpPr>
          <p:cNvPr id="19" name="TextBox 18">
            <a:extLst>
              <a:ext uri="{FF2B5EF4-FFF2-40B4-BE49-F238E27FC236}">
                <a16:creationId xmlns:a16="http://schemas.microsoft.com/office/drawing/2014/main" id="{9DC80686-2B89-10D6-A4D9-2B6813AB3023}"/>
              </a:ext>
            </a:extLst>
          </p:cNvPr>
          <p:cNvSpPr txBox="1"/>
          <p:nvPr/>
        </p:nvSpPr>
        <p:spPr>
          <a:xfrm>
            <a:off x="12794356" y="9587779"/>
            <a:ext cx="3035198" cy="369332"/>
          </a:xfrm>
          <a:prstGeom prst="rect">
            <a:avLst/>
          </a:prstGeom>
          <a:noFill/>
        </p:spPr>
        <p:txBody>
          <a:bodyPr wrap="square" rtlCol="0">
            <a:spAutoFit/>
          </a:bodyPr>
          <a:lstStyle/>
          <a:p>
            <a:r>
              <a:rPr lang="en-TT" i="1"/>
              <a:t>Click for </a:t>
            </a:r>
            <a:r>
              <a:rPr lang="en-TT" b="1"/>
              <a:t>*musescore </a:t>
            </a:r>
          </a:p>
        </p:txBody>
      </p:sp>
    </p:spTree>
    <p:extLst>
      <p:ext uri="{BB962C8B-B14F-4D97-AF65-F5344CB8AC3E}">
        <p14:creationId xmlns:p14="http://schemas.microsoft.com/office/powerpoint/2010/main" val="19463635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4D71E16B-3733-4850-BD84-704F301D0EC8}"/>
              </a:ext>
            </a:extLst>
          </p:cNvPr>
          <p:cNvCxnSpPr>
            <a:cxnSpLocks/>
          </p:cNvCxnSpPr>
          <p:nvPr/>
        </p:nvCxnSpPr>
        <p:spPr>
          <a:xfrm flipV="1">
            <a:off x="7772400" y="-15240"/>
            <a:ext cx="0" cy="1005840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8" name="Rectangle 7">
            <a:extLst>
              <a:ext uri="{FF2B5EF4-FFF2-40B4-BE49-F238E27FC236}">
                <a16:creationId xmlns:a16="http://schemas.microsoft.com/office/drawing/2014/main" id="{A83A2C3E-8B11-F55B-1BDD-A83EFF208585}"/>
              </a:ext>
            </a:extLst>
          </p:cNvPr>
          <p:cNvSpPr/>
          <p:nvPr/>
        </p:nvSpPr>
        <p:spPr>
          <a:xfrm>
            <a:off x="7534905" y="17172"/>
            <a:ext cx="7772400" cy="10058400"/>
          </a:xfrm>
          <a:prstGeom prst="rect">
            <a:avLst/>
          </a:prstGeom>
          <a:gradFill flip="none" rotWithShape="1">
            <a:gsLst>
              <a:gs pos="0">
                <a:schemeClr val="bg1">
                  <a:lumMod val="75000"/>
                </a:schemeClr>
              </a:gs>
              <a:gs pos="11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T"/>
          </a:p>
        </p:txBody>
      </p:sp>
      <p:sp>
        <p:nvSpPr>
          <p:cNvPr id="10" name="Rectangle 9">
            <a:extLst>
              <a:ext uri="{FF2B5EF4-FFF2-40B4-BE49-F238E27FC236}">
                <a16:creationId xmlns:a16="http://schemas.microsoft.com/office/drawing/2014/main" id="{FD76987B-8D95-A411-B3B6-313F45A92BC5}"/>
              </a:ext>
            </a:extLst>
          </p:cNvPr>
          <p:cNvSpPr/>
          <p:nvPr/>
        </p:nvSpPr>
        <p:spPr>
          <a:xfrm rot="-10800000">
            <a:off x="-36475" y="34344"/>
            <a:ext cx="7772400" cy="10058400"/>
          </a:xfrm>
          <a:prstGeom prst="rect">
            <a:avLst/>
          </a:prstGeom>
          <a:gradFill flip="none" rotWithShape="1">
            <a:gsLst>
              <a:gs pos="2000">
                <a:schemeClr val="bg1">
                  <a:lumMod val="75000"/>
                </a:schemeClr>
              </a:gs>
              <a:gs pos="11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T"/>
          </a:p>
        </p:txBody>
      </p:sp>
      <p:cxnSp>
        <p:nvCxnSpPr>
          <p:cNvPr id="3" name="Straight Connector 2">
            <a:extLst>
              <a:ext uri="{FF2B5EF4-FFF2-40B4-BE49-F238E27FC236}">
                <a16:creationId xmlns:a16="http://schemas.microsoft.com/office/drawing/2014/main" id="{765EE03D-A238-6A7F-BCC1-71E3F6F43E16}"/>
              </a:ext>
            </a:extLst>
          </p:cNvPr>
          <p:cNvCxnSpPr>
            <a:cxnSpLocks/>
          </p:cNvCxnSpPr>
          <p:nvPr/>
        </p:nvCxnSpPr>
        <p:spPr>
          <a:xfrm flipV="1">
            <a:off x="7772400" y="0"/>
            <a:ext cx="0" cy="10058400"/>
          </a:xfrm>
          <a:prstGeom prst="line">
            <a:avLst/>
          </a:prstGeom>
          <a:ln w="19050"/>
        </p:spPr>
        <p:style>
          <a:lnRef idx="1">
            <a:schemeClr val="dk1"/>
          </a:lnRef>
          <a:fillRef idx="0">
            <a:schemeClr val="dk1"/>
          </a:fillRef>
          <a:effectRef idx="0">
            <a:schemeClr val="dk1"/>
          </a:effectRef>
          <a:fontRef idx="minor">
            <a:schemeClr val="tx1"/>
          </a:fontRef>
        </p:style>
      </p:cxnSp>
      <p:cxnSp>
        <p:nvCxnSpPr>
          <p:cNvPr id="71" name="Straight Connector 70">
            <a:extLst>
              <a:ext uri="{FF2B5EF4-FFF2-40B4-BE49-F238E27FC236}">
                <a16:creationId xmlns:a16="http://schemas.microsoft.com/office/drawing/2014/main" id="{401DC7BC-77D4-01FC-4281-ACD8AC034D82}"/>
              </a:ext>
            </a:extLst>
          </p:cNvPr>
          <p:cNvCxnSpPr>
            <a:cxnSpLocks/>
          </p:cNvCxnSpPr>
          <p:nvPr/>
        </p:nvCxnSpPr>
        <p:spPr>
          <a:xfrm flipH="1">
            <a:off x="7753483" y="0"/>
            <a:ext cx="37835" cy="10058400"/>
          </a:xfrm>
          <a:prstGeom prst="line">
            <a:avLst/>
          </a:prstGeom>
        </p:spPr>
        <p:style>
          <a:lnRef idx="1">
            <a:schemeClr val="dk1"/>
          </a:lnRef>
          <a:fillRef idx="0">
            <a:schemeClr val="dk1"/>
          </a:fillRef>
          <a:effectRef idx="0">
            <a:schemeClr val="dk1"/>
          </a:effectRef>
          <a:fontRef idx="minor">
            <a:schemeClr val="tx1"/>
          </a:fontRef>
        </p:style>
      </p:cxnSp>
      <p:pic>
        <p:nvPicPr>
          <p:cNvPr id="36" name="Picture 2" descr="Free open book - Vector Art">
            <a:extLst>
              <a:ext uri="{FF2B5EF4-FFF2-40B4-BE49-F238E27FC236}">
                <a16:creationId xmlns:a16="http://schemas.microsoft.com/office/drawing/2014/main" id="{64FCDCEC-DD49-0302-9005-326C83576A1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423" t="11605" r="96349" b="14817"/>
          <a:stretch/>
        </p:blipFill>
        <p:spPr bwMode="auto">
          <a:xfrm>
            <a:off x="-29590" y="-59029"/>
            <a:ext cx="219415" cy="10168944"/>
          </a:xfrm>
          <a:prstGeom prst="rect">
            <a:avLst/>
          </a:prstGeom>
          <a:noFill/>
          <a:extLst>
            <a:ext uri="{909E8E84-426E-40DD-AFC4-6F175D3DCCD1}">
              <a14:hiddenFill xmlns:a14="http://schemas.microsoft.com/office/drawing/2010/main">
                <a:solidFill>
                  <a:srgbClr val="FFFFFF"/>
                </a:solidFill>
              </a14:hiddenFill>
            </a:ext>
          </a:extLst>
        </p:spPr>
      </p:pic>
      <p:sp>
        <p:nvSpPr>
          <p:cNvPr id="42" name="TextBox 41">
            <a:extLst>
              <a:ext uri="{FF2B5EF4-FFF2-40B4-BE49-F238E27FC236}">
                <a16:creationId xmlns:a16="http://schemas.microsoft.com/office/drawing/2014/main" id="{D697186A-2A5B-F53C-85FC-473710BC52F2}"/>
              </a:ext>
            </a:extLst>
          </p:cNvPr>
          <p:cNvSpPr txBox="1"/>
          <p:nvPr/>
        </p:nvSpPr>
        <p:spPr>
          <a:xfrm>
            <a:off x="14008100" y="9232900"/>
            <a:ext cx="3861065" cy="369332"/>
          </a:xfrm>
          <a:prstGeom prst="rect">
            <a:avLst/>
          </a:prstGeom>
          <a:noFill/>
        </p:spPr>
        <p:txBody>
          <a:bodyPr wrap="square" rtlCol="0">
            <a:spAutoFit/>
          </a:bodyPr>
          <a:lstStyle/>
          <a:p>
            <a:r>
              <a:rPr lang="en-TT"/>
              <a:t>*Musescore</a:t>
            </a:r>
          </a:p>
        </p:txBody>
      </p:sp>
      <p:sp>
        <p:nvSpPr>
          <p:cNvPr id="43" name="Rectangle 42">
            <a:hlinkClick r:id="rId3" action="ppaction://hlinkfile"/>
            <a:extLst>
              <a:ext uri="{FF2B5EF4-FFF2-40B4-BE49-F238E27FC236}">
                <a16:creationId xmlns:a16="http://schemas.microsoft.com/office/drawing/2014/main" id="{F2BF0D12-7D73-76FD-9062-E7CE4EE8AA6E}"/>
              </a:ext>
            </a:extLst>
          </p:cNvPr>
          <p:cNvSpPr/>
          <p:nvPr/>
        </p:nvSpPr>
        <p:spPr>
          <a:xfrm>
            <a:off x="14008100" y="9232900"/>
            <a:ext cx="1310401" cy="3693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T"/>
          </a:p>
        </p:txBody>
      </p:sp>
      <p:pic>
        <p:nvPicPr>
          <p:cNvPr id="4" name="Picture 3" descr="Diagram&#10;&#10;Description automatically generated">
            <a:extLst>
              <a:ext uri="{FF2B5EF4-FFF2-40B4-BE49-F238E27FC236}">
                <a16:creationId xmlns:a16="http://schemas.microsoft.com/office/drawing/2014/main" id="{1AF84295-6856-9518-8CBC-002E16C2DFFD}"/>
              </a:ext>
            </a:extLst>
          </p:cNvPr>
          <p:cNvPicPr>
            <a:picLocks noChangeAspect="1"/>
          </p:cNvPicPr>
          <p:nvPr/>
        </p:nvPicPr>
        <p:blipFill rotWithShape="1">
          <a:blip r:embed="rId4">
            <a:extLst>
              <a:ext uri="{28A0092B-C50C-407E-A947-70E740481C1C}">
                <a14:useLocalDpi xmlns:a14="http://schemas.microsoft.com/office/drawing/2010/main" val="0"/>
              </a:ext>
            </a:extLst>
          </a:blip>
          <a:srcRect l="7577" r="5637"/>
          <a:stretch/>
        </p:blipFill>
        <p:spPr>
          <a:xfrm>
            <a:off x="408403" y="68686"/>
            <a:ext cx="6169112" cy="9955371"/>
          </a:xfrm>
          <a:prstGeom prst="rect">
            <a:avLst/>
          </a:prstGeom>
        </p:spPr>
      </p:pic>
      <p:pic>
        <p:nvPicPr>
          <p:cNvPr id="11" name="Picture 10" descr="Diagram&#10;&#10;Description automatically generated">
            <a:extLst>
              <a:ext uri="{FF2B5EF4-FFF2-40B4-BE49-F238E27FC236}">
                <a16:creationId xmlns:a16="http://schemas.microsoft.com/office/drawing/2014/main" id="{1246162F-8A95-1B38-704F-846F5759B58A}"/>
              </a:ext>
            </a:extLst>
          </p:cNvPr>
          <p:cNvPicPr>
            <a:picLocks noChangeAspect="1"/>
          </p:cNvPicPr>
          <p:nvPr/>
        </p:nvPicPr>
        <p:blipFill rotWithShape="1">
          <a:blip r:embed="rId5">
            <a:extLst>
              <a:ext uri="{28A0092B-C50C-407E-A947-70E740481C1C}">
                <a14:useLocalDpi xmlns:a14="http://schemas.microsoft.com/office/drawing/2010/main" val="0"/>
              </a:ext>
            </a:extLst>
          </a:blip>
          <a:srcRect l="6217"/>
          <a:stretch/>
        </p:blipFill>
        <p:spPr>
          <a:xfrm>
            <a:off x="8844656" y="51515"/>
            <a:ext cx="6666445" cy="10058400"/>
          </a:xfrm>
          <a:prstGeom prst="rect">
            <a:avLst/>
          </a:prstGeom>
        </p:spPr>
      </p:pic>
    </p:spTree>
    <p:extLst>
      <p:ext uri="{BB962C8B-B14F-4D97-AF65-F5344CB8AC3E}">
        <p14:creationId xmlns:p14="http://schemas.microsoft.com/office/powerpoint/2010/main" val="8009359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4D71E16B-3733-4850-BD84-704F301D0EC8}"/>
              </a:ext>
            </a:extLst>
          </p:cNvPr>
          <p:cNvCxnSpPr>
            <a:cxnSpLocks/>
          </p:cNvCxnSpPr>
          <p:nvPr/>
        </p:nvCxnSpPr>
        <p:spPr>
          <a:xfrm flipV="1">
            <a:off x="7772400" y="-15240"/>
            <a:ext cx="0" cy="1005840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8" name="Rectangle 7">
            <a:extLst>
              <a:ext uri="{FF2B5EF4-FFF2-40B4-BE49-F238E27FC236}">
                <a16:creationId xmlns:a16="http://schemas.microsoft.com/office/drawing/2014/main" id="{A83A2C3E-8B11-F55B-1BDD-A83EFF208585}"/>
              </a:ext>
            </a:extLst>
          </p:cNvPr>
          <p:cNvSpPr/>
          <p:nvPr/>
        </p:nvSpPr>
        <p:spPr>
          <a:xfrm>
            <a:off x="7709789" y="15240"/>
            <a:ext cx="7772400" cy="10058400"/>
          </a:xfrm>
          <a:prstGeom prst="rect">
            <a:avLst/>
          </a:prstGeom>
          <a:gradFill flip="none" rotWithShape="1">
            <a:gsLst>
              <a:gs pos="0">
                <a:schemeClr val="bg1">
                  <a:lumMod val="75000"/>
                </a:schemeClr>
              </a:gs>
              <a:gs pos="11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T"/>
          </a:p>
        </p:txBody>
      </p:sp>
      <p:sp>
        <p:nvSpPr>
          <p:cNvPr id="10" name="Rectangle 9">
            <a:extLst>
              <a:ext uri="{FF2B5EF4-FFF2-40B4-BE49-F238E27FC236}">
                <a16:creationId xmlns:a16="http://schemas.microsoft.com/office/drawing/2014/main" id="{FD76987B-8D95-A411-B3B6-313F45A92BC5}"/>
              </a:ext>
            </a:extLst>
          </p:cNvPr>
          <p:cNvSpPr/>
          <p:nvPr/>
        </p:nvSpPr>
        <p:spPr>
          <a:xfrm rot="-10800000">
            <a:off x="-36476" y="0"/>
            <a:ext cx="7772400" cy="10058400"/>
          </a:xfrm>
          <a:prstGeom prst="rect">
            <a:avLst/>
          </a:prstGeom>
          <a:gradFill flip="none" rotWithShape="1">
            <a:gsLst>
              <a:gs pos="2000">
                <a:schemeClr val="bg1">
                  <a:lumMod val="75000"/>
                </a:schemeClr>
              </a:gs>
              <a:gs pos="11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T"/>
          </a:p>
        </p:txBody>
      </p:sp>
      <p:cxnSp>
        <p:nvCxnSpPr>
          <p:cNvPr id="3" name="Straight Connector 2">
            <a:extLst>
              <a:ext uri="{FF2B5EF4-FFF2-40B4-BE49-F238E27FC236}">
                <a16:creationId xmlns:a16="http://schemas.microsoft.com/office/drawing/2014/main" id="{765EE03D-A238-6A7F-BCC1-71E3F6F43E16}"/>
              </a:ext>
            </a:extLst>
          </p:cNvPr>
          <p:cNvCxnSpPr>
            <a:cxnSpLocks/>
          </p:cNvCxnSpPr>
          <p:nvPr/>
        </p:nvCxnSpPr>
        <p:spPr>
          <a:xfrm flipV="1">
            <a:off x="7772400" y="0"/>
            <a:ext cx="0" cy="10058400"/>
          </a:xfrm>
          <a:prstGeom prst="line">
            <a:avLst/>
          </a:prstGeom>
          <a:ln w="19050"/>
        </p:spPr>
        <p:style>
          <a:lnRef idx="1">
            <a:schemeClr val="dk1"/>
          </a:lnRef>
          <a:fillRef idx="0">
            <a:schemeClr val="dk1"/>
          </a:fillRef>
          <a:effectRef idx="0">
            <a:schemeClr val="dk1"/>
          </a:effectRef>
          <a:fontRef idx="minor">
            <a:schemeClr val="tx1"/>
          </a:fontRef>
        </p:style>
      </p:cxnSp>
      <p:cxnSp>
        <p:nvCxnSpPr>
          <p:cNvPr id="71" name="Straight Connector 70">
            <a:extLst>
              <a:ext uri="{FF2B5EF4-FFF2-40B4-BE49-F238E27FC236}">
                <a16:creationId xmlns:a16="http://schemas.microsoft.com/office/drawing/2014/main" id="{401DC7BC-77D4-01FC-4281-ACD8AC034D82}"/>
              </a:ext>
            </a:extLst>
          </p:cNvPr>
          <p:cNvCxnSpPr>
            <a:cxnSpLocks/>
          </p:cNvCxnSpPr>
          <p:nvPr/>
        </p:nvCxnSpPr>
        <p:spPr>
          <a:xfrm flipH="1">
            <a:off x="7753483" y="0"/>
            <a:ext cx="37835" cy="10058400"/>
          </a:xfrm>
          <a:prstGeom prst="line">
            <a:avLst/>
          </a:prstGeom>
        </p:spPr>
        <p:style>
          <a:lnRef idx="1">
            <a:schemeClr val="dk1"/>
          </a:lnRef>
          <a:fillRef idx="0">
            <a:schemeClr val="dk1"/>
          </a:fillRef>
          <a:effectRef idx="0">
            <a:schemeClr val="dk1"/>
          </a:effectRef>
          <a:fontRef idx="minor">
            <a:schemeClr val="tx1"/>
          </a:fontRef>
        </p:style>
      </p:cxnSp>
      <p:pic>
        <p:nvPicPr>
          <p:cNvPr id="36" name="Picture 2" descr="Free open book - Vector Art">
            <a:extLst>
              <a:ext uri="{FF2B5EF4-FFF2-40B4-BE49-F238E27FC236}">
                <a16:creationId xmlns:a16="http://schemas.microsoft.com/office/drawing/2014/main" id="{64FCDCEC-DD49-0302-9005-326C83576A1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423" t="11605" r="96349" b="14817"/>
          <a:stretch/>
        </p:blipFill>
        <p:spPr bwMode="auto">
          <a:xfrm>
            <a:off x="-29590" y="-59029"/>
            <a:ext cx="219415" cy="1016894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picture containing graphical user interface&#10;&#10;Description automatically generated">
            <a:extLst>
              <a:ext uri="{FF2B5EF4-FFF2-40B4-BE49-F238E27FC236}">
                <a16:creationId xmlns:a16="http://schemas.microsoft.com/office/drawing/2014/main" id="{AB9B0180-0BF0-B215-26FB-1DA96FF68AE0}"/>
              </a:ext>
            </a:extLst>
          </p:cNvPr>
          <p:cNvPicPr>
            <a:picLocks noChangeAspect="1"/>
          </p:cNvPicPr>
          <p:nvPr/>
        </p:nvPicPr>
        <p:blipFill rotWithShape="1">
          <a:blip r:embed="rId3">
            <a:extLst>
              <a:ext uri="{28A0092B-C50C-407E-A947-70E740481C1C}">
                <a14:useLocalDpi xmlns:a14="http://schemas.microsoft.com/office/drawing/2010/main" val="0"/>
              </a:ext>
            </a:extLst>
          </a:blip>
          <a:srcRect l="10490" t="12824" r="57351" b="79743"/>
          <a:stretch/>
        </p:blipFill>
        <p:spPr>
          <a:xfrm>
            <a:off x="353326" y="1163655"/>
            <a:ext cx="2932296" cy="1661993"/>
          </a:xfrm>
          <a:prstGeom prst="rect">
            <a:avLst/>
          </a:prstGeom>
        </p:spPr>
      </p:pic>
      <p:pic>
        <p:nvPicPr>
          <p:cNvPr id="9" name="Picture 8" descr="A picture containing graphical user interface&#10;&#10;Description automatically generated">
            <a:extLst>
              <a:ext uri="{FF2B5EF4-FFF2-40B4-BE49-F238E27FC236}">
                <a16:creationId xmlns:a16="http://schemas.microsoft.com/office/drawing/2014/main" id="{778D255D-0D05-68DA-4C51-7450AC459A48}"/>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l="10490" t="12824" r="57351" b="79743"/>
          <a:stretch/>
        </p:blipFill>
        <p:spPr>
          <a:xfrm>
            <a:off x="3610878" y="1188697"/>
            <a:ext cx="3282040" cy="1661993"/>
          </a:xfrm>
          <a:prstGeom prst="rect">
            <a:avLst/>
          </a:prstGeom>
        </p:spPr>
      </p:pic>
      <p:sp>
        <p:nvSpPr>
          <p:cNvPr id="12" name="TextBox 11">
            <a:extLst>
              <a:ext uri="{FF2B5EF4-FFF2-40B4-BE49-F238E27FC236}">
                <a16:creationId xmlns:a16="http://schemas.microsoft.com/office/drawing/2014/main" id="{C7B78E73-5DED-66F1-1208-73749611C2BB}"/>
              </a:ext>
            </a:extLst>
          </p:cNvPr>
          <p:cNvSpPr txBox="1"/>
          <p:nvPr/>
        </p:nvSpPr>
        <p:spPr>
          <a:xfrm>
            <a:off x="1345371" y="246148"/>
            <a:ext cx="5230979" cy="1292662"/>
          </a:xfrm>
          <a:prstGeom prst="rect">
            <a:avLst/>
          </a:prstGeom>
          <a:noFill/>
        </p:spPr>
        <p:txBody>
          <a:bodyPr wrap="square" rtlCol="0">
            <a:spAutoFit/>
          </a:bodyPr>
          <a:lstStyle/>
          <a:p>
            <a:pPr algn="ctr"/>
            <a:endParaRPr lang="en-TT" b="1"/>
          </a:p>
          <a:p>
            <a:pPr algn="ctr"/>
            <a:r>
              <a:rPr lang="en-TT" sz="2800" b="1"/>
              <a:t>The Key of C Major</a:t>
            </a:r>
            <a:endParaRPr lang="en-TT" sz="900" b="1"/>
          </a:p>
          <a:p>
            <a:pPr algn="ctr"/>
            <a:endParaRPr lang="en-TT" sz="1400" b="1"/>
          </a:p>
          <a:p>
            <a:r>
              <a:rPr lang="en-TT"/>
              <a:t>The Key of C major has no sharps and no flats</a:t>
            </a:r>
          </a:p>
        </p:txBody>
      </p:sp>
      <p:sp>
        <p:nvSpPr>
          <p:cNvPr id="14" name="TextBox 13">
            <a:extLst>
              <a:ext uri="{FF2B5EF4-FFF2-40B4-BE49-F238E27FC236}">
                <a16:creationId xmlns:a16="http://schemas.microsoft.com/office/drawing/2014/main" id="{9E5BC034-5FD6-8F28-7D7E-B22D3C4981FF}"/>
              </a:ext>
            </a:extLst>
          </p:cNvPr>
          <p:cNvSpPr txBox="1"/>
          <p:nvPr/>
        </p:nvSpPr>
        <p:spPr>
          <a:xfrm>
            <a:off x="532641" y="2469218"/>
            <a:ext cx="2770539" cy="369332"/>
          </a:xfrm>
          <a:prstGeom prst="rect">
            <a:avLst/>
          </a:prstGeom>
          <a:noFill/>
        </p:spPr>
        <p:txBody>
          <a:bodyPr wrap="square" rtlCol="0">
            <a:spAutoFit/>
          </a:bodyPr>
          <a:lstStyle/>
          <a:p>
            <a:r>
              <a:rPr lang="en-TT"/>
              <a:t>        </a:t>
            </a:r>
            <a:r>
              <a:rPr lang="en-TT" b="1"/>
              <a:t>C    D  E   F    G  A  B   C</a:t>
            </a:r>
            <a:endParaRPr lang="en-TT"/>
          </a:p>
        </p:txBody>
      </p:sp>
      <p:sp>
        <p:nvSpPr>
          <p:cNvPr id="15" name="TextBox 14">
            <a:extLst>
              <a:ext uri="{FF2B5EF4-FFF2-40B4-BE49-F238E27FC236}">
                <a16:creationId xmlns:a16="http://schemas.microsoft.com/office/drawing/2014/main" id="{BDC3091C-890E-BDAD-3B8D-7967A24EB1AF}"/>
              </a:ext>
            </a:extLst>
          </p:cNvPr>
          <p:cNvSpPr txBox="1"/>
          <p:nvPr/>
        </p:nvSpPr>
        <p:spPr>
          <a:xfrm>
            <a:off x="3849724" y="2466951"/>
            <a:ext cx="3368449" cy="646331"/>
          </a:xfrm>
          <a:prstGeom prst="rect">
            <a:avLst/>
          </a:prstGeom>
          <a:noFill/>
        </p:spPr>
        <p:txBody>
          <a:bodyPr wrap="square" rtlCol="0">
            <a:spAutoFit/>
          </a:bodyPr>
          <a:lstStyle/>
          <a:p>
            <a:r>
              <a:rPr lang="en-TT"/>
              <a:t>         </a:t>
            </a:r>
            <a:r>
              <a:rPr lang="en-TT" b="1"/>
              <a:t>I     ii   ii   IV     V  </a:t>
            </a:r>
            <a:r>
              <a:rPr lang="en-TT"/>
              <a:t>vi  vii  viii </a:t>
            </a:r>
          </a:p>
          <a:p>
            <a:r>
              <a:rPr lang="en-TT"/>
              <a:t>         1    2    3   4     5   6    7   8    </a:t>
            </a:r>
          </a:p>
        </p:txBody>
      </p:sp>
      <p:sp>
        <p:nvSpPr>
          <p:cNvPr id="18" name="TextBox 17">
            <a:extLst>
              <a:ext uri="{FF2B5EF4-FFF2-40B4-BE49-F238E27FC236}">
                <a16:creationId xmlns:a16="http://schemas.microsoft.com/office/drawing/2014/main" id="{300E2771-B564-7F11-4F4D-345A81237149}"/>
              </a:ext>
            </a:extLst>
          </p:cNvPr>
          <p:cNvSpPr txBox="1"/>
          <p:nvPr/>
        </p:nvSpPr>
        <p:spPr>
          <a:xfrm>
            <a:off x="733821" y="3098875"/>
            <a:ext cx="6118561" cy="1846659"/>
          </a:xfrm>
          <a:prstGeom prst="rect">
            <a:avLst/>
          </a:prstGeom>
          <a:noFill/>
        </p:spPr>
        <p:txBody>
          <a:bodyPr wrap="square" rtlCol="0">
            <a:spAutoFit/>
          </a:bodyPr>
          <a:lstStyle/>
          <a:p>
            <a:r>
              <a:rPr lang="en-TT" sz="1600"/>
              <a:t>Here are the three main chords of the key of C major</a:t>
            </a:r>
          </a:p>
          <a:p>
            <a:endParaRPr lang="en-TT" sz="1600"/>
          </a:p>
          <a:p>
            <a:r>
              <a:rPr lang="en-TT" sz="1600" b="1"/>
              <a:t>I          Tonic                   C          (</a:t>
            </a:r>
            <a:r>
              <a:rPr lang="en-TT" sz="1600"/>
              <a:t>1</a:t>
            </a:r>
            <a:r>
              <a:rPr lang="en-TT" sz="1600" baseline="30000"/>
              <a:t>st   </a:t>
            </a:r>
            <a:r>
              <a:rPr lang="en-TT" sz="1600"/>
              <a:t> note of the C major scale is C)</a:t>
            </a:r>
          </a:p>
          <a:p>
            <a:r>
              <a:rPr lang="en-TT" sz="1600" b="1"/>
              <a:t>IV        </a:t>
            </a:r>
            <a:r>
              <a:rPr lang="en-TT" sz="1600"/>
              <a:t>Subdominat      </a:t>
            </a:r>
            <a:r>
              <a:rPr lang="en-TT" sz="1600" b="1"/>
              <a:t>F          ( </a:t>
            </a:r>
            <a:r>
              <a:rPr lang="en-TT" sz="1600"/>
              <a:t>4</a:t>
            </a:r>
            <a:r>
              <a:rPr lang="en-TT" sz="1600" baseline="30000"/>
              <a:t>th</a:t>
            </a:r>
            <a:r>
              <a:rPr lang="en-TT" sz="1600"/>
              <a:t>  note of the C major scale is </a:t>
            </a:r>
            <a:r>
              <a:rPr lang="en-TT" sz="1600" b="1"/>
              <a:t>F)</a:t>
            </a:r>
          </a:p>
          <a:p>
            <a:r>
              <a:rPr lang="en-TT" sz="1600" b="1"/>
              <a:t>V</a:t>
            </a:r>
            <a:r>
              <a:rPr lang="en-TT" sz="1600"/>
              <a:t>         Dominant 7</a:t>
            </a:r>
            <a:r>
              <a:rPr lang="en-TT" sz="1600" baseline="30000"/>
              <a:t>th</a:t>
            </a:r>
            <a:r>
              <a:rPr lang="en-TT" sz="1600"/>
              <a:t>       </a:t>
            </a:r>
            <a:r>
              <a:rPr lang="en-TT" sz="1600" b="1"/>
              <a:t>G7      </a:t>
            </a:r>
            <a:r>
              <a:rPr lang="en-TT" sz="1600"/>
              <a:t>( 5</a:t>
            </a:r>
            <a:r>
              <a:rPr lang="en-TT" sz="1600" baseline="30000"/>
              <a:t>th</a:t>
            </a:r>
            <a:r>
              <a:rPr lang="en-TT" sz="1600"/>
              <a:t>  note of the C major scale is G)    </a:t>
            </a:r>
            <a:r>
              <a:rPr lang="en-TT" sz="1600" b="1"/>
              <a:t>   </a:t>
            </a:r>
          </a:p>
          <a:p>
            <a:r>
              <a:rPr lang="en-TT" sz="1600" b="1"/>
              <a:t>      </a:t>
            </a:r>
            <a:endParaRPr lang="en-TT" sz="1600"/>
          </a:p>
          <a:p>
            <a:endParaRPr lang="en-TT" b="1"/>
          </a:p>
        </p:txBody>
      </p:sp>
      <p:sp>
        <p:nvSpPr>
          <p:cNvPr id="20" name="TextBox 19">
            <a:extLst>
              <a:ext uri="{FF2B5EF4-FFF2-40B4-BE49-F238E27FC236}">
                <a16:creationId xmlns:a16="http://schemas.microsoft.com/office/drawing/2014/main" id="{C80C45CF-5508-3DFA-882F-F95D0A59E8F0}"/>
              </a:ext>
            </a:extLst>
          </p:cNvPr>
          <p:cNvSpPr txBox="1"/>
          <p:nvPr/>
        </p:nvSpPr>
        <p:spPr>
          <a:xfrm>
            <a:off x="353326" y="4484409"/>
            <a:ext cx="6864847" cy="861774"/>
          </a:xfrm>
          <a:prstGeom prst="rect">
            <a:avLst/>
          </a:prstGeom>
          <a:noFill/>
        </p:spPr>
        <p:txBody>
          <a:bodyPr wrap="square" rtlCol="0">
            <a:spAutoFit/>
          </a:bodyPr>
          <a:lstStyle/>
          <a:p>
            <a:pPr algn="ctr"/>
            <a:r>
              <a:rPr lang="en-TT" b="1"/>
              <a:t>Right hand position for the key of C major</a:t>
            </a:r>
          </a:p>
          <a:p>
            <a:pPr algn="ctr"/>
            <a:endParaRPr lang="en-TT" b="1"/>
          </a:p>
          <a:p>
            <a:r>
              <a:rPr lang="en-TT" sz="1400"/>
              <a:t>For the basic 5-finger position, your thumb will be on middle C, and your pinky will be on G</a:t>
            </a:r>
          </a:p>
        </p:txBody>
      </p:sp>
      <p:grpSp>
        <p:nvGrpSpPr>
          <p:cNvPr id="23" name="Group 22">
            <a:extLst>
              <a:ext uri="{FF2B5EF4-FFF2-40B4-BE49-F238E27FC236}">
                <a16:creationId xmlns:a16="http://schemas.microsoft.com/office/drawing/2014/main" id="{6FCCABD6-F776-66CB-F173-CFFE1B3DEE6C}"/>
              </a:ext>
            </a:extLst>
          </p:cNvPr>
          <p:cNvGrpSpPr/>
          <p:nvPr/>
        </p:nvGrpSpPr>
        <p:grpSpPr>
          <a:xfrm>
            <a:off x="286113" y="5346183"/>
            <a:ext cx="6535531" cy="1385534"/>
            <a:chOff x="339402" y="6137481"/>
            <a:chExt cx="6535531" cy="1767840"/>
          </a:xfrm>
        </p:grpSpPr>
        <p:pic>
          <p:nvPicPr>
            <p:cNvPr id="21" name="Picture 20" descr="Piano Keyboard Notes, Naturals worksheet">
              <a:extLst>
                <a:ext uri="{FF2B5EF4-FFF2-40B4-BE49-F238E27FC236}">
                  <a16:creationId xmlns:a16="http://schemas.microsoft.com/office/drawing/2014/main" id="{0FD54C91-71D6-316B-9863-E6209200C7DD}"/>
                </a:ext>
              </a:extLst>
            </p:cNvPr>
            <p:cNvPicPr>
              <a:picLocks noChangeAspect="1"/>
            </p:cNvPicPr>
            <p:nvPr/>
          </p:nvPicPr>
          <p:blipFill rotWithShape="1">
            <a:blip r:embed="rId4">
              <a:extLst>
                <a:ext uri="{28A0092B-C50C-407E-A947-70E740481C1C}">
                  <a14:useLocalDpi xmlns:a14="http://schemas.microsoft.com/office/drawing/2010/main" val="0"/>
                </a:ext>
              </a:extLst>
            </a:blip>
            <a:srcRect l="7950" t="28069" r="3577" b="29578"/>
            <a:stretch/>
          </p:blipFill>
          <p:spPr bwMode="auto">
            <a:xfrm>
              <a:off x="339402" y="6137481"/>
              <a:ext cx="6535531" cy="1767840"/>
            </a:xfrm>
            <a:prstGeom prst="rect">
              <a:avLst/>
            </a:prstGeom>
            <a:noFill/>
            <a:ln>
              <a:noFill/>
            </a:ln>
            <a:extLst>
              <a:ext uri="{53640926-AAD7-44D8-BBD7-CCE9431645EC}">
                <a14:shadowObscured xmlns:a14="http://schemas.microsoft.com/office/drawing/2010/main"/>
              </a:ext>
            </a:extLst>
          </p:spPr>
        </p:pic>
        <p:sp>
          <p:nvSpPr>
            <p:cNvPr id="22" name="TextBox 21">
              <a:extLst>
                <a:ext uri="{FF2B5EF4-FFF2-40B4-BE49-F238E27FC236}">
                  <a16:creationId xmlns:a16="http://schemas.microsoft.com/office/drawing/2014/main" id="{C57063A4-FDB7-E158-6EA8-D86D8D1A8AB9}"/>
                </a:ext>
              </a:extLst>
            </p:cNvPr>
            <p:cNvSpPr txBox="1"/>
            <p:nvPr/>
          </p:nvSpPr>
          <p:spPr>
            <a:xfrm>
              <a:off x="3053848" y="7380515"/>
              <a:ext cx="1926365" cy="372400"/>
            </a:xfrm>
            <a:prstGeom prst="rect">
              <a:avLst/>
            </a:prstGeom>
            <a:noFill/>
          </p:spPr>
          <p:txBody>
            <a:bodyPr wrap="square" rtlCol="0">
              <a:spAutoFit/>
            </a:bodyPr>
            <a:lstStyle/>
            <a:p>
              <a:r>
                <a:rPr lang="en-TT">
                  <a:latin typeface="Copperplate Gothic Bold" panose="020E0705020206020404" pitchFamily="34" charset="0"/>
                </a:rPr>
                <a:t>1    2    3   4    5  </a:t>
              </a:r>
            </a:p>
          </p:txBody>
        </p:sp>
      </p:grpSp>
      <p:sp>
        <p:nvSpPr>
          <p:cNvPr id="24" name="TextBox 23">
            <a:extLst>
              <a:ext uri="{FF2B5EF4-FFF2-40B4-BE49-F238E27FC236}">
                <a16:creationId xmlns:a16="http://schemas.microsoft.com/office/drawing/2014/main" id="{57A4C73B-0A6C-BD0E-2148-589ADBFDBF18}"/>
              </a:ext>
            </a:extLst>
          </p:cNvPr>
          <p:cNvSpPr txBox="1"/>
          <p:nvPr/>
        </p:nvSpPr>
        <p:spPr>
          <a:xfrm>
            <a:off x="485206" y="6788006"/>
            <a:ext cx="6178403" cy="738664"/>
          </a:xfrm>
          <a:prstGeom prst="rect">
            <a:avLst/>
          </a:prstGeom>
          <a:noFill/>
        </p:spPr>
        <p:txBody>
          <a:bodyPr wrap="square" rtlCol="0">
            <a:spAutoFit/>
          </a:bodyPr>
          <a:lstStyle/>
          <a:p>
            <a:pPr algn="just"/>
            <a:r>
              <a:rPr lang="en-TT" sz="1400"/>
              <a:t>In the song “Jesus Loves Me,” you will also need to switch into one other finger position at various points in the song. The finger numbers provided in the music will make it obvious which finger position you wil need to use throughout the song</a:t>
            </a:r>
          </a:p>
        </p:txBody>
      </p:sp>
      <p:grpSp>
        <p:nvGrpSpPr>
          <p:cNvPr id="27" name="Group 26">
            <a:extLst>
              <a:ext uri="{FF2B5EF4-FFF2-40B4-BE49-F238E27FC236}">
                <a16:creationId xmlns:a16="http://schemas.microsoft.com/office/drawing/2014/main" id="{4AD18F44-2E76-8006-387F-9C423EA5B13B}"/>
              </a:ext>
            </a:extLst>
          </p:cNvPr>
          <p:cNvGrpSpPr/>
          <p:nvPr/>
        </p:nvGrpSpPr>
        <p:grpSpPr>
          <a:xfrm>
            <a:off x="238407" y="7598183"/>
            <a:ext cx="6637020" cy="1296562"/>
            <a:chOff x="238407" y="7598183"/>
            <a:chExt cx="6637020" cy="1296562"/>
          </a:xfrm>
        </p:grpSpPr>
        <p:pic>
          <p:nvPicPr>
            <p:cNvPr id="25" name="Picture 24" descr="Piano Keyboard Notes, Naturals worksheet">
              <a:extLst>
                <a:ext uri="{FF2B5EF4-FFF2-40B4-BE49-F238E27FC236}">
                  <a16:creationId xmlns:a16="http://schemas.microsoft.com/office/drawing/2014/main" id="{4790ACC2-5568-459A-1E70-06557642D4E2}"/>
                </a:ext>
              </a:extLst>
            </p:cNvPr>
            <p:cNvPicPr>
              <a:picLocks noChangeAspect="1"/>
            </p:cNvPicPr>
            <p:nvPr/>
          </p:nvPicPr>
          <p:blipFill rotWithShape="1">
            <a:blip r:embed="rId4">
              <a:extLst>
                <a:ext uri="{28A0092B-C50C-407E-A947-70E740481C1C}">
                  <a14:useLocalDpi xmlns:a14="http://schemas.microsoft.com/office/drawing/2010/main" val="0"/>
                </a:ext>
              </a:extLst>
            </a:blip>
            <a:srcRect l="7950" t="28069" r="3577" b="29578"/>
            <a:stretch/>
          </p:blipFill>
          <p:spPr bwMode="auto">
            <a:xfrm>
              <a:off x="238407" y="7598183"/>
              <a:ext cx="6637020" cy="1296562"/>
            </a:xfrm>
            <a:prstGeom prst="rect">
              <a:avLst/>
            </a:prstGeom>
            <a:noFill/>
            <a:ln>
              <a:noFill/>
            </a:ln>
            <a:extLst>
              <a:ext uri="{53640926-AAD7-44D8-BBD7-CCE9431645EC}">
                <a14:shadowObscured xmlns:a14="http://schemas.microsoft.com/office/drawing/2010/main"/>
              </a:ext>
            </a:extLst>
          </p:spPr>
        </p:pic>
        <p:sp>
          <p:nvSpPr>
            <p:cNvPr id="26" name="TextBox 25">
              <a:extLst>
                <a:ext uri="{FF2B5EF4-FFF2-40B4-BE49-F238E27FC236}">
                  <a16:creationId xmlns:a16="http://schemas.microsoft.com/office/drawing/2014/main" id="{6843C886-09E4-D984-C086-03CF4D8A3607}"/>
                </a:ext>
              </a:extLst>
            </p:cNvPr>
            <p:cNvSpPr txBox="1"/>
            <p:nvPr/>
          </p:nvSpPr>
          <p:spPr>
            <a:xfrm>
              <a:off x="4098471" y="8494937"/>
              <a:ext cx="2565138" cy="369332"/>
            </a:xfrm>
            <a:prstGeom prst="rect">
              <a:avLst/>
            </a:prstGeom>
            <a:noFill/>
          </p:spPr>
          <p:txBody>
            <a:bodyPr wrap="square" rtlCol="0">
              <a:spAutoFit/>
            </a:bodyPr>
            <a:lstStyle/>
            <a:p>
              <a:r>
                <a:rPr lang="en-TT">
                  <a:latin typeface="Copperplate Gothic Bold" panose="020E0705020206020404" pitchFamily="34" charset="0"/>
                </a:rPr>
                <a:t> 1    2   3    4    5</a:t>
              </a:r>
            </a:p>
          </p:txBody>
        </p:sp>
      </p:grpSp>
      <p:sp>
        <p:nvSpPr>
          <p:cNvPr id="28" name="TextBox 27">
            <a:extLst>
              <a:ext uri="{FF2B5EF4-FFF2-40B4-BE49-F238E27FC236}">
                <a16:creationId xmlns:a16="http://schemas.microsoft.com/office/drawing/2014/main" id="{D83C3A8D-4599-42CA-F903-97A97A2224E9}"/>
              </a:ext>
            </a:extLst>
          </p:cNvPr>
          <p:cNvSpPr txBox="1"/>
          <p:nvPr/>
        </p:nvSpPr>
        <p:spPr>
          <a:xfrm>
            <a:off x="485206" y="9013371"/>
            <a:ext cx="6367176" cy="738664"/>
          </a:xfrm>
          <a:prstGeom prst="rect">
            <a:avLst/>
          </a:prstGeom>
          <a:noFill/>
        </p:spPr>
        <p:txBody>
          <a:bodyPr wrap="square" rtlCol="0">
            <a:spAutoFit/>
          </a:bodyPr>
          <a:lstStyle/>
          <a:p>
            <a:r>
              <a:rPr lang="en-TT" sz="1400"/>
              <a:t>You have already learned the C chord in previous songs, but you will play it in differten position when you are playing songs in the key of C. The finger positions for the three main chords in the key of C are shown on the following page</a:t>
            </a:r>
          </a:p>
        </p:txBody>
      </p:sp>
      <p:pic>
        <p:nvPicPr>
          <p:cNvPr id="29" name="Picture 28" descr="Piano Keyboard Notes, Naturals worksheet">
            <a:extLst>
              <a:ext uri="{FF2B5EF4-FFF2-40B4-BE49-F238E27FC236}">
                <a16:creationId xmlns:a16="http://schemas.microsoft.com/office/drawing/2014/main" id="{C2BC2839-C226-6FA0-F2C3-C7AB38523D7C}"/>
              </a:ext>
            </a:extLst>
          </p:cNvPr>
          <p:cNvPicPr>
            <a:picLocks noChangeAspect="1"/>
          </p:cNvPicPr>
          <p:nvPr/>
        </p:nvPicPr>
        <p:blipFill rotWithShape="1">
          <a:blip r:embed="rId4">
            <a:extLst>
              <a:ext uri="{28A0092B-C50C-407E-A947-70E740481C1C}">
                <a14:useLocalDpi xmlns:a14="http://schemas.microsoft.com/office/drawing/2010/main" val="0"/>
              </a:ext>
            </a:extLst>
          </a:blip>
          <a:srcRect l="7950" t="28069" r="3577" b="29578"/>
          <a:stretch/>
        </p:blipFill>
        <p:spPr bwMode="auto">
          <a:xfrm>
            <a:off x="8572671" y="1188697"/>
            <a:ext cx="6637020" cy="1767840"/>
          </a:xfrm>
          <a:prstGeom prst="rect">
            <a:avLst/>
          </a:prstGeom>
          <a:noFill/>
          <a:ln>
            <a:noFill/>
          </a:ln>
          <a:extLst>
            <a:ext uri="{53640926-AAD7-44D8-BBD7-CCE9431645EC}">
              <a14:shadowObscured xmlns:a14="http://schemas.microsoft.com/office/drawing/2010/main"/>
            </a:ext>
          </a:extLst>
        </p:spPr>
      </p:pic>
      <p:sp>
        <p:nvSpPr>
          <p:cNvPr id="32" name="TextBox 31">
            <a:extLst>
              <a:ext uri="{FF2B5EF4-FFF2-40B4-BE49-F238E27FC236}">
                <a16:creationId xmlns:a16="http://schemas.microsoft.com/office/drawing/2014/main" id="{0DD978BD-57DE-41A9-EBC4-F2F51F6D70EF}"/>
              </a:ext>
            </a:extLst>
          </p:cNvPr>
          <p:cNvSpPr txBox="1"/>
          <p:nvPr/>
        </p:nvSpPr>
        <p:spPr>
          <a:xfrm>
            <a:off x="9378055" y="246148"/>
            <a:ext cx="5203359" cy="523220"/>
          </a:xfrm>
          <a:prstGeom prst="rect">
            <a:avLst/>
          </a:prstGeom>
          <a:noFill/>
        </p:spPr>
        <p:txBody>
          <a:bodyPr wrap="square" rtlCol="0">
            <a:spAutoFit/>
          </a:bodyPr>
          <a:lstStyle/>
          <a:p>
            <a:pPr algn="ctr"/>
            <a:r>
              <a:rPr lang="en-TT" sz="2800" b="1"/>
              <a:t>Chords in the Key of C Major</a:t>
            </a:r>
          </a:p>
        </p:txBody>
      </p:sp>
      <p:sp>
        <p:nvSpPr>
          <p:cNvPr id="33" name="TextBox 32">
            <a:extLst>
              <a:ext uri="{FF2B5EF4-FFF2-40B4-BE49-F238E27FC236}">
                <a16:creationId xmlns:a16="http://schemas.microsoft.com/office/drawing/2014/main" id="{65D32131-FE1E-EB4D-193D-7B596FE7ACCF}"/>
              </a:ext>
            </a:extLst>
          </p:cNvPr>
          <p:cNvSpPr txBox="1"/>
          <p:nvPr/>
        </p:nvSpPr>
        <p:spPr>
          <a:xfrm>
            <a:off x="11395824" y="2466951"/>
            <a:ext cx="3404924" cy="383739"/>
          </a:xfrm>
          <a:prstGeom prst="rect">
            <a:avLst/>
          </a:prstGeom>
          <a:noFill/>
        </p:spPr>
        <p:txBody>
          <a:bodyPr wrap="square" rtlCol="0">
            <a:spAutoFit/>
          </a:bodyPr>
          <a:lstStyle/>
          <a:p>
            <a:r>
              <a:rPr lang="en-TT">
                <a:latin typeface="Copperplate Gothic Bold" panose="020E0705020206020404" pitchFamily="34" charset="0"/>
              </a:rPr>
              <a:t>5         3           1</a:t>
            </a:r>
          </a:p>
        </p:txBody>
      </p:sp>
      <p:sp>
        <p:nvSpPr>
          <p:cNvPr id="34" name="TextBox 33">
            <a:extLst>
              <a:ext uri="{FF2B5EF4-FFF2-40B4-BE49-F238E27FC236}">
                <a16:creationId xmlns:a16="http://schemas.microsoft.com/office/drawing/2014/main" id="{C237FDCA-3220-E100-844C-4DE2012D9E23}"/>
              </a:ext>
            </a:extLst>
          </p:cNvPr>
          <p:cNvSpPr txBox="1"/>
          <p:nvPr/>
        </p:nvSpPr>
        <p:spPr>
          <a:xfrm>
            <a:off x="9896486" y="819365"/>
            <a:ext cx="3201800" cy="369332"/>
          </a:xfrm>
          <a:prstGeom prst="rect">
            <a:avLst/>
          </a:prstGeom>
          <a:noFill/>
        </p:spPr>
        <p:txBody>
          <a:bodyPr wrap="square" rtlCol="0">
            <a:spAutoFit/>
          </a:bodyPr>
          <a:lstStyle/>
          <a:p>
            <a:pPr algn="ctr"/>
            <a:r>
              <a:rPr lang="en-TT" b="1"/>
              <a:t>C Chord</a:t>
            </a:r>
          </a:p>
        </p:txBody>
      </p:sp>
      <p:sp>
        <p:nvSpPr>
          <p:cNvPr id="35" name="TextBox 34">
            <a:extLst>
              <a:ext uri="{FF2B5EF4-FFF2-40B4-BE49-F238E27FC236}">
                <a16:creationId xmlns:a16="http://schemas.microsoft.com/office/drawing/2014/main" id="{7095C2C1-E0E6-84B8-B505-1FC7F4638845}"/>
              </a:ext>
            </a:extLst>
          </p:cNvPr>
          <p:cNvSpPr txBox="1"/>
          <p:nvPr/>
        </p:nvSpPr>
        <p:spPr>
          <a:xfrm>
            <a:off x="10998455" y="3575957"/>
            <a:ext cx="2266318" cy="379810"/>
          </a:xfrm>
          <a:prstGeom prst="rect">
            <a:avLst/>
          </a:prstGeom>
          <a:noFill/>
        </p:spPr>
        <p:txBody>
          <a:bodyPr wrap="square" rtlCol="0">
            <a:spAutoFit/>
          </a:bodyPr>
          <a:lstStyle/>
          <a:p>
            <a:r>
              <a:rPr lang="en-TT" b="1"/>
              <a:t>F Chord</a:t>
            </a:r>
          </a:p>
        </p:txBody>
      </p:sp>
      <p:grpSp>
        <p:nvGrpSpPr>
          <p:cNvPr id="40" name="Group 39">
            <a:extLst>
              <a:ext uri="{FF2B5EF4-FFF2-40B4-BE49-F238E27FC236}">
                <a16:creationId xmlns:a16="http://schemas.microsoft.com/office/drawing/2014/main" id="{466C1D4F-51D7-CBE1-997F-C3E7E8EA7DC2}"/>
              </a:ext>
            </a:extLst>
          </p:cNvPr>
          <p:cNvGrpSpPr/>
          <p:nvPr/>
        </p:nvGrpSpPr>
        <p:grpSpPr>
          <a:xfrm>
            <a:off x="8590162" y="4061614"/>
            <a:ext cx="6637020" cy="1767840"/>
            <a:chOff x="8590162" y="4061614"/>
            <a:chExt cx="6637020" cy="1767840"/>
          </a:xfrm>
        </p:grpSpPr>
        <p:pic>
          <p:nvPicPr>
            <p:cNvPr id="30" name="Picture 29" descr="Piano Keyboard Notes, Naturals worksheet">
              <a:extLst>
                <a:ext uri="{FF2B5EF4-FFF2-40B4-BE49-F238E27FC236}">
                  <a16:creationId xmlns:a16="http://schemas.microsoft.com/office/drawing/2014/main" id="{D3EBD500-9C00-1647-C331-69AC04E613E1}"/>
                </a:ext>
              </a:extLst>
            </p:cNvPr>
            <p:cNvPicPr>
              <a:picLocks noChangeAspect="1"/>
            </p:cNvPicPr>
            <p:nvPr/>
          </p:nvPicPr>
          <p:blipFill rotWithShape="1">
            <a:blip r:embed="rId4">
              <a:extLst>
                <a:ext uri="{28A0092B-C50C-407E-A947-70E740481C1C}">
                  <a14:useLocalDpi xmlns:a14="http://schemas.microsoft.com/office/drawing/2010/main" val="0"/>
                </a:ext>
              </a:extLst>
            </a:blip>
            <a:srcRect l="7950" t="28069" r="3577" b="29578"/>
            <a:stretch/>
          </p:blipFill>
          <p:spPr bwMode="auto">
            <a:xfrm>
              <a:off x="8590162" y="4061614"/>
              <a:ext cx="6637020" cy="1767840"/>
            </a:xfrm>
            <a:prstGeom prst="rect">
              <a:avLst/>
            </a:prstGeom>
            <a:noFill/>
            <a:ln>
              <a:noFill/>
            </a:ln>
            <a:extLst>
              <a:ext uri="{53640926-AAD7-44D8-BBD7-CCE9431645EC}">
                <a14:shadowObscured xmlns:a14="http://schemas.microsoft.com/office/drawing/2010/main"/>
              </a:ext>
            </a:extLst>
          </p:spPr>
        </p:pic>
        <p:sp>
          <p:nvSpPr>
            <p:cNvPr id="37" name="TextBox 36">
              <a:extLst>
                <a:ext uri="{FF2B5EF4-FFF2-40B4-BE49-F238E27FC236}">
                  <a16:creationId xmlns:a16="http://schemas.microsoft.com/office/drawing/2014/main" id="{0F87C063-3F4B-2400-834E-9517A84EE9E4}"/>
                </a:ext>
              </a:extLst>
            </p:cNvPr>
            <p:cNvSpPr txBox="1"/>
            <p:nvPr/>
          </p:nvSpPr>
          <p:spPr>
            <a:xfrm>
              <a:off x="11266714" y="5346183"/>
              <a:ext cx="3534034" cy="369332"/>
            </a:xfrm>
            <a:prstGeom prst="rect">
              <a:avLst/>
            </a:prstGeom>
            <a:noFill/>
          </p:spPr>
          <p:txBody>
            <a:bodyPr wrap="square" rtlCol="0">
              <a:spAutoFit/>
            </a:bodyPr>
            <a:lstStyle/>
            <a:p>
              <a:r>
                <a:rPr lang="en-TT">
                  <a:latin typeface="Copperplate Gothic Bold" panose="020E0705020206020404" pitchFamily="34" charset="0"/>
                </a:rPr>
                <a:t> 5                  2          1</a:t>
              </a:r>
            </a:p>
          </p:txBody>
        </p:sp>
      </p:grpSp>
      <p:sp>
        <p:nvSpPr>
          <p:cNvPr id="38" name="TextBox 37">
            <a:extLst>
              <a:ext uri="{FF2B5EF4-FFF2-40B4-BE49-F238E27FC236}">
                <a16:creationId xmlns:a16="http://schemas.microsoft.com/office/drawing/2014/main" id="{327F4676-F416-8295-14D1-06E887A4253E}"/>
              </a:ext>
            </a:extLst>
          </p:cNvPr>
          <p:cNvSpPr txBox="1"/>
          <p:nvPr/>
        </p:nvSpPr>
        <p:spPr>
          <a:xfrm>
            <a:off x="10822523" y="6562842"/>
            <a:ext cx="2893476" cy="369332"/>
          </a:xfrm>
          <a:prstGeom prst="rect">
            <a:avLst/>
          </a:prstGeom>
          <a:noFill/>
        </p:spPr>
        <p:txBody>
          <a:bodyPr wrap="square" rtlCol="0">
            <a:spAutoFit/>
          </a:bodyPr>
          <a:lstStyle/>
          <a:p>
            <a:r>
              <a:rPr lang="en-TT" b="1"/>
              <a:t>G7 Chord</a:t>
            </a:r>
          </a:p>
        </p:txBody>
      </p:sp>
      <p:grpSp>
        <p:nvGrpSpPr>
          <p:cNvPr id="41" name="Group 40">
            <a:extLst>
              <a:ext uri="{FF2B5EF4-FFF2-40B4-BE49-F238E27FC236}">
                <a16:creationId xmlns:a16="http://schemas.microsoft.com/office/drawing/2014/main" id="{F801DE9C-CDE3-D1B6-BA9F-05B24F3EBBD0}"/>
              </a:ext>
            </a:extLst>
          </p:cNvPr>
          <p:cNvGrpSpPr/>
          <p:nvPr/>
        </p:nvGrpSpPr>
        <p:grpSpPr>
          <a:xfrm>
            <a:off x="8632124" y="7000084"/>
            <a:ext cx="6637020" cy="1767840"/>
            <a:chOff x="8632124" y="7000084"/>
            <a:chExt cx="6637020" cy="1767840"/>
          </a:xfrm>
        </p:grpSpPr>
        <p:pic>
          <p:nvPicPr>
            <p:cNvPr id="31" name="Picture 30" descr="Piano Keyboard Notes, Naturals worksheet">
              <a:extLst>
                <a:ext uri="{FF2B5EF4-FFF2-40B4-BE49-F238E27FC236}">
                  <a16:creationId xmlns:a16="http://schemas.microsoft.com/office/drawing/2014/main" id="{FC2A9100-BE57-6135-A16F-52AF1E221B51}"/>
                </a:ext>
              </a:extLst>
            </p:cNvPr>
            <p:cNvPicPr>
              <a:picLocks noChangeAspect="1"/>
            </p:cNvPicPr>
            <p:nvPr/>
          </p:nvPicPr>
          <p:blipFill rotWithShape="1">
            <a:blip r:embed="rId4">
              <a:extLst>
                <a:ext uri="{28A0092B-C50C-407E-A947-70E740481C1C}">
                  <a14:useLocalDpi xmlns:a14="http://schemas.microsoft.com/office/drawing/2010/main" val="0"/>
                </a:ext>
              </a:extLst>
            </a:blip>
            <a:srcRect l="7950" t="28069" r="3577" b="29578"/>
            <a:stretch/>
          </p:blipFill>
          <p:spPr bwMode="auto">
            <a:xfrm>
              <a:off x="8632124" y="7000084"/>
              <a:ext cx="6637020" cy="1767840"/>
            </a:xfrm>
            <a:prstGeom prst="rect">
              <a:avLst/>
            </a:prstGeom>
            <a:noFill/>
            <a:ln>
              <a:noFill/>
            </a:ln>
            <a:extLst>
              <a:ext uri="{53640926-AAD7-44D8-BBD7-CCE9431645EC}">
                <a14:shadowObscured xmlns:a14="http://schemas.microsoft.com/office/drawing/2010/main"/>
              </a:ext>
            </a:extLst>
          </p:spPr>
        </p:pic>
        <p:sp>
          <p:nvSpPr>
            <p:cNvPr id="39" name="TextBox 38">
              <a:extLst>
                <a:ext uri="{FF2B5EF4-FFF2-40B4-BE49-F238E27FC236}">
                  <a16:creationId xmlns:a16="http://schemas.microsoft.com/office/drawing/2014/main" id="{E16CE5D5-6A1C-6EB8-41FC-7CBEC488618F}"/>
                </a:ext>
              </a:extLst>
            </p:cNvPr>
            <p:cNvSpPr txBox="1"/>
            <p:nvPr/>
          </p:nvSpPr>
          <p:spPr>
            <a:xfrm>
              <a:off x="10822523" y="8246464"/>
              <a:ext cx="3758891" cy="369332"/>
            </a:xfrm>
            <a:prstGeom prst="rect">
              <a:avLst/>
            </a:prstGeom>
            <a:noFill/>
          </p:spPr>
          <p:txBody>
            <a:bodyPr wrap="square" rtlCol="0">
              <a:spAutoFit/>
            </a:bodyPr>
            <a:lstStyle/>
            <a:p>
              <a:r>
                <a:rPr lang="en-TT"/>
                <a:t> </a:t>
              </a:r>
              <a:r>
                <a:rPr lang="en-TT">
                  <a:latin typeface="Copperplate Gothic Bold" panose="020E0705020206020404" pitchFamily="34" charset="0"/>
                </a:rPr>
                <a:t>  5                        2    1</a:t>
              </a:r>
              <a:endParaRPr lang="en-TT"/>
            </a:p>
          </p:txBody>
        </p:sp>
      </p:grpSp>
    </p:spTree>
    <p:extLst>
      <p:ext uri="{BB962C8B-B14F-4D97-AF65-F5344CB8AC3E}">
        <p14:creationId xmlns:p14="http://schemas.microsoft.com/office/powerpoint/2010/main" val="31753665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4D71E16B-3733-4850-BD84-704F301D0EC8}"/>
              </a:ext>
            </a:extLst>
          </p:cNvPr>
          <p:cNvCxnSpPr>
            <a:cxnSpLocks noGrp="1" noRot="1" noMove="1" noResize="1" noEditPoints="1" noAdjustHandles="1" noChangeArrowheads="1" noChangeShapeType="1"/>
          </p:cNvCxnSpPr>
          <p:nvPr/>
        </p:nvCxnSpPr>
        <p:spPr>
          <a:xfrm flipV="1">
            <a:off x="7772400" y="-15240"/>
            <a:ext cx="0" cy="1005840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grpSp>
        <p:nvGrpSpPr>
          <p:cNvPr id="2" name="Group 1">
            <a:extLst>
              <a:ext uri="{FF2B5EF4-FFF2-40B4-BE49-F238E27FC236}">
                <a16:creationId xmlns:a16="http://schemas.microsoft.com/office/drawing/2014/main" id="{5C1AA9E6-8994-D5AC-B10F-143A1AA1DE1D}"/>
              </a:ext>
            </a:extLst>
          </p:cNvPr>
          <p:cNvGrpSpPr/>
          <p:nvPr/>
        </p:nvGrpSpPr>
        <p:grpSpPr>
          <a:xfrm>
            <a:off x="0" y="-15241"/>
            <a:ext cx="15544801" cy="10043160"/>
            <a:chOff x="-1" y="0"/>
            <a:chExt cx="15544801" cy="10043160"/>
          </a:xfrm>
        </p:grpSpPr>
        <p:sp>
          <p:nvSpPr>
            <p:cNvPr id="8" name="Rectangle 7">
              <a:extLst>
                <a:ext uri="{FF2B5EF4-FFF2-40B4-BE49-F238E27FC236}">
                  <a16:creationId xmlns:a16="http://schemas.microsoft.com/office/drawing/2014/main" id="{A83A2C3E-8B11-F55B-1BDD-A83EFF208585}"/>
                </a:ext>
              </a:extLst>
            </p:cNvPr>
            <p:cNvSpPr/>
            <p:nvPr/>
          </p:nvSpPr>
          <p:spPr>
            <a:xfrm>
              <a:off x="7772400" y="0"/>
              <a:ext cx="7772400" cy="10043160"/>
            </a:xfrm>
            <a:prstGeom prst="rect">
              <a:avLst/>
            </a:prstGeom>
            <a:gradFill flip="none" rotWithShape="1">
              <a:gsLst>
                <a:gs pos="0">
                  <a:schemeClr val="bg1">
                    <a:lumMod val="75000"/>
                  </a:schemeClr>
                </a:gs>
                <a:gs pos="23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T"/>
            </a:p>
          </p:txBody>
        </p:sp>
        <p:sp>
          <p:nvSpPr>
            <p:cNvPr id="10" name="Rectangle 9">
              <a:extLst>
                <a:ext uri="{FF2B5EF4-FFF2-40B4-BE49-F238E27FC236}">
                  <a16:creationId xmlns:a16="http://schemas.microsoft.com/office/drawing/2014/main" id="{FD76987B-8D95-A411-B3B6-313F45A92BC5}"/>
                </a:ext>
              </a:extLst>
            </p:cNvPr>
            <p:cNvSpPr>
              <a:spLocks noGrp="1" noRot="1" noMove="1" noResize="1" noEditPoints="1" noAdjustHandles="1" noChangeArrowheads="1" noChangeShapeType="1"/>
            </p:cNvSpPr>
            <p:nvPr/>
          </p:nvSpPr>
          <p:spPr>
            <a:xfrm rot="-10800000">
              <a:off x="-1" y="0"/>
              <a:ext cx="7772400" cy="10043160"/>
            </a:xfrm>
            <a:prstGeom prst="rect">
              <a:avLst/>
            </a:prstGeom>
            <a:gradFill flip="none" rotWithShape="1">
              <a:gsLst>
                <a:gs pos="0">
                  <a:schemeClr val="bg1">
                    <a:lumMod val="75000"/>
                  </a:schemeClr>
                </a:gs>
                <a:gs pos="23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TT"/>
            </a:p>
          </p:txBody>
        </p:sp>
      </p:grpSp>
      <p:sp>
        <p:nvSpPr>
          <p:cNvPr id="3" name="TextBox 2">
            <a:extLst>
              <a:ext uri="{FF2B5EF4-FFF2-40B4-BE49-F238E27FC236}">
                <a16:creationId xmlns:a16="http://schemas.microsoft.com/office/drawing/2014/main" id="{B0572305-D490-0CED-4DAC-078C95683ECB}"/>
              </a:ext>
            </a:extLst>
          </p:cNvPr>
          <p:cNvSpPr txBox="1"/>
          <p:nvPr/>
        </p:nvSpPr>
        <p:spPr>
          <a:xfrm>
            <a:off x="-3053443" y="4821673"/>
            <a:ext cx="7772400" cy="369332"/>
          </a:xfrm>
          <a:prstGeom prst="rect">
            <a:avLst/>
          </a:prstGeom>
          <a:noFill/>
        </p:spPr>
        <p:txBody>
          <a:bodyPr wrap="square">
            <a:spAutoFit/>
          </a:bodyPr>
          <a:lstStyle/>
          <a:p>
            <a:endParaRPr lang="en-TT"/>
          </a:p>
        </p:txBody>
      </p:sp>
      <p:sp>
        <p:nvSpPr>
          <p:cNvPr id="14" name="TextBox 13">
            <a:extLst>
              <a:ext uri="{FF2B5EF4-FFF2-40B4-BE49-F238E27FC236}">
                <a16:creationId xmlns:a16="http://schemas.microsoft.com/office/drawing/2014/main" id="{40E66013-C829-451A-EE9A-D86A1CCD9569}"/>
              </a:ext>
            </a:extLst>
          </p:cNvPr>
          <p:cNvSpPr txBox="1"/>
          <p:nvPr/>
        </p:nvSpPr>
        <p:spPr>
          <a:xfrm>
            <a:off x="587833" y="375557"/>
            <a:ext cx="7184566" cy="1661993"/>
          </a:xfrm>
          <a:prstGeom prst="rect">
            <a:avLst/>
          </a:prstGeom>
          <a:noFill/>
        </p:spPr>
        <p:txBody>
          <a:bodyPr wrap="square" rtlCol="0">
            <a:spAutoFit/>
          </a:bodyPr>
          <a:lstStyle/>
          <a:p>
            <a:pPr algn="ctr"/>
            <a:r>
              <a:rPr lang="en-TT" sz="3200" b="1"/>
              <a:t>The Key of C Major</a:t>
            </a:r>
          </a:p>
          <a:p>
            <a:pPr algn="ctr"/>
            <a:endParaRPr lang="en-TT" sz="3200" b="1"/>
          </a:p>
          <a:p>
            <a:r>
              <a:rPr lang="en-TT" sz="2400"/>
              <a:t>The key of C major has no sharps and no flats</a:t>
            </a:r>
          </a:p>
          <a:p>
            <a:endParaRPr lang="en-TT" sz="1400" b="1"/>
          </a:p>
        </p:txBody>
      </p:sp>
      <p:pic>
        <p:nvPicPr>
          <p:cNvPr id="16" name="Picture 15" descr="A picture containing graphical user interface&#10;&#10;Description automatically generated">
            <a:extLst>
              <a:ext uri="{FF2B5EF4-FFF2-40B4-BE49-F238E27FC236}">
                <a16:creationId xmlns:a16="http://schemas.microsoft.com/office/drawing/2014/main" id="{653F2879-5E32-67D4-98C7-F63BAD9E4441}"/>
              </a:ext>
            </a:extLst>
          </p:cNvPr>
          <p:cNvPicPr>
            <a:picLocks noChangeAspect="1"/>
          </p:cNvPicPr>
          <p:nvPr/>
        </p:nvPicPr>
        <p:blipFill rotWithShape="1">
          <a:blip r:embed="rId2">
            <a:extLst>
              <a:ext uri="{28A0092B-C50C-407E-A947-70E740481C1C}">
                <a14:useLocalDpi xmlns:a14="http://schemas.microsoft.com/office/drawing/2010/main" val="0"/>
              </a:ext>
            </a:extLst>
          </a:blip>
          <a:srcRect l="10490" t="12824" r="57351" b="79743"/>
          <a:stretch/>
        </p:blipFill>
        <p:spPr>
          <a:xfrm>
            <a:off x="271682" y="1767618"/>
            <a:ext cx="3282039" cy="1661993"/>
          </a:xfrm>
          <a:prstGeom prst="rect">
            <a:avLst/>
          </a:prstGeom>
        </p:spPr>
      </p:pic>
      <p:pic>
        <p:nvPicPr>
          <p:cNvPr id="17" name="Picture 16" descr="A picture containing graphical user interface&#10;&#10;Description automatically generated">
            <a:extLst>
              <a:ext uri="{FF2B5EF4-FFF2-40B4-BE49-F238E27FC236}">
                <a16:creationId xmlns:a16="http://schemas.microsoft.com/office/drawing/2014/main" id="{7D2D7C9E-82BE-AF2A-40EC-DF6DD329A0B5}"/>
              </a:ext>
            </a:extLst>
          </p:cNvPr>
          <p:cNvPicPr>
            <a:picLocks noChangeAspect="1"/>
          </p:cNvPicPr>
          <p:nvPr/>
        </p:nvPicPr>
        <p:blipFill rotWithShape="1">
          <a:blip r:embed="rId2">
            <a:alphaModFix amt="72000"/>
            <a:extLst>
              <a:ext uri="{28A0092B-C50C-407E-A947-70E740481C1C}">
                <a14:useLocalDpi xmlns:a14="http://schemas.microsoft.com/office/drawing/2010/main" val="0"/>
              </a:ext>
            </a:extLst>
          </a:blip>
          <a:srcRect l="10490" t="12824" r="57351" b="79743"/>
          <a:stretch/>
        </p:blipFill>
        <p:spPr>
          <a:xfrm>
            <a:off x="3825404" y="1767618"/>
            <a:ext cx="3553723" cy="1661993"/>
          </a:xfrm>
          <a:prstGeom prst="rect">
            <a:avLst/>
          </a:prstGeom>
        </p:spPr>
      </p:pic>
    </p:spTree>
    <p:extLst>
      <p:ext uri="{BB962C8B-B14F-4D97-AF65-F5344CB8AC3E}">
        <p14:creationId xmlns:p14="http://schemas.microsoft.com/office/powerpoint/2010/main" val="26625646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4D71E16B-3733-4850-BD84-704F301D0EC8}"/>
              </a:ext>
            </a:extLst>
          </p:cNvPr>
          <p:cNvCxnSpPr>
            <a:cxnSpLocks/>
          </p:cNvCxnSpPr>
          <p:nvPr/>
        </p:nvCxnSpPr>
        <p:spPr>
          <a:xfrm flipV="1">
            <a:off x="7772400" y="-15240"/>
            <a:ext cx="0" cy="1005840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8" name="Rectangle 7">
            <a:extLst>
              <a:ext uri="{FF2B5EF4-FFF2-40B4-BE49-F238E27FC236}">
                <a16:creationId xmlns:a16="http://schemas.microsoft.com/office/drawing/2014/main" id="{A83A2C3E-8B11-F55B-1BDD-A83EFF208585}"/>
              </a:ext>
            </a:extLst>
          </p:cNvPr>
          <p:cNvSpPr/>
          <p:nvPr/>
        </p:nvSpPr>
        <p:spPr>
          <a:xfrm>
            <a:off x="7656853" y="6766"/>
            <a:ext cx="7772400" cy="10058400"/>
          </a:xfrm>
          <a:prstGeom prst="rect">
            <a:avLst/>
          </a:prstGeom>
          <a:gradFill flip="none" rotWithShape="1">
            <a:gsLst>
              <a:gs pos="0">
                <a:schemeClr val="bg1">
                  <a:lumMod val="75000"/>
                </a:schemeClr>
              </a:gs>
              <a:gs pos="11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T"/>
          </a:p>
        </p:txBody>
      </p:sp>
      <p:sp>
        <p:nvSpPr>
          <p:cNvPr id="10" name="Rectangle 9">
            <a:extLst>
              <a:ext uri="{FF2B5EF4-FFF2-40B4-BE49-F238E27FC236}">
                <a16:creationId xmlns:a16="http://schemas.microsoft.com/office/drawing/2014/main" id="{FD76987B-8D95-A411-B3B6-313F45A92BC5}"/>
              </a:ext>
            </a:extLst>
          </p:cNvPr>
          <p:cNvSpPr/>
          <p:nvPr/>
        </p:nvSpPr>
        <p:spPr>
          <a:xfrm rot="-10800000">
            <a:off x="-36475" y="34344"/>
            <a:ext cx="7772400" cy="10058400"/>
          </a:xfrm>
          <a:prstGeom prst="rect">
            <a:avLst/>
          </a:prstGeom>
          <a:gradFill flip="none" rotWithShape="1">
            <a:gsLst>
              <a:gs pos="2000">
                <a:schemeClr val="bg1">
                  <a:lumMod val="75000"/>
                </a:schemeClr>
              </a:gs>
              <a:gs pos="11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T"/>
          </a:p>
        </p:txBody>
      </p:sp>
      <p:cxnSp>
        <p:nvCxnSpPr>
          <p:cNvPr id="3" name="Straight Connector 2">
            <a:extLst>
              <a:ext uri="{FF2B5EF4-FFF2-40B4-BE49-F238E27FC236}">
                <a16:creationId xmlns:a16="http://schemas.microsoft.com/office/drawing/2014/main" id="{765EE03D-A238-6A7F-BCC1-71E3F6F43E16}"/>
              </a:ext>
            </a:extLst>
          </p:cNvPr>
          <p:cNvCxnSpPr>
            <a:cxnSpLocks/>
          </p:cNvCxnSpPr>
          <p:nvPr/>
        </p:nvCxnSpPr>
        <p:spPr>
          <a:xfrm flipV="1">
            <a:off x="7772400" y="0"/>
            <a:ext cx="0" cy="10058400"/>
          </a:xfrm>
          <a:prstGeom prst="line">
            <a:avLst/>
          </a:prstGeom>
          <a:ln w="19050"/>
        </p:spPr>
        <p:style>
          <a:lnRef idx="1">
            <a:schemeClr val="dk1"/>
          </a:lnRef>
          <a:fillRef idx="0">
            <a:schemeClr val="dk1"/>
          </a:fillRef>
          <a:effectRef idx="0">
            <a:schemeClr val="dk1"/>
          </a:effectRef>
          <a:fontRef idx="minor">
            <a:schemeClr val="tx1"/>
          </a:fontRef>
        </p:style>
      </p:cxnSp>
      <p:cxnSp>
        <p:nvCxnSpPr>
          <p:cNvPr id="71" name="Straight Connector 70">
            <a:extLst>
              <a:ext uri="{FF2B5EF4-FFF2-40B4-BE49-F238E27FC236}">
                <a16:creationId xmlns:a16="http://schemas.microsoft.com/office/drawing/2014/main" id="{401DC7BC-77D4-01FC-4281-ACD8AC034D82}"/>
              </a:ext>
            </a:extLst>
          </p:cNvPr>
          <p:cNvCxnSpPr>
            <a:cxnSpLocks/>
          </p:cNvCxnSpPr>
          <p:nvPr/>
        </p:nvCxnSpPr>
        <p:spPr>
          <a:xfrm flipH="1">
            <a:off x="7753483" y="0"/>
            <a:ext cx="37835" cy="10058400"/>
          </a:xfrm>
          <a:prstGeom prst="line">
            <a:avLst/>
          </a:prstGeom>
        </p:spPr>
        <p:style>
          <a:lnRef idx="1">
            <a:schemeClr val="dk1"/>
          </a:lnRef>
          <a:fillRef idx="0">
            <a:schemeClr val="dk1"/>
          </a:fillRef>
          <a:effectRef idx="0">
            <a:schemeClr val="dk1"/>
          </a:effectRef>
          <a:fontRef idx="minor">
            <a:schemeClr val="tx1"/>
          </a:fontRef>
        </p:style>
      </p:cxnSp>
      <p:pic>
        <p:nvPicPr>
          <p:cNvPr id="36" name="Picture 2" descr="Free open book - Vector Art">
            <a:extLst>
              <a:ext uri="{FF2B5EF4-FFF2-40B4-BE49-F238E27FC236}">
                <a16:creationId xmlns:a16="http://schemas.microsoft.com/office/drawing/2014/main" id="{64FCDCEC-DD49-0302-9005-326C83576A1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423" t="11605" r="96349" b="14817"/>
          <a:stretch/>
        </p:blipFill>
        <p:spPr bwMode="auto">
          <a:xfrm>
            <a:off x="-29590" y="-59029"/>
            <a:ext cx="219415" cy="10168944"/>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5ABC4F0D-5BE7-E799-7054-683B654A5985}"/>
              </a:ext>
            </a:extLst>
          </p:cNvPr>
          <p:cNvSpPr txBox="1"/>
          <p:nvPr/>
        </p:nvSpPr>
        <p:spPr>
          <a:xfrm>
            <a:off x="548931" y="8767354"/>
            <a:ext cx="6891557" cy="276999"/>
          </a:xfrm>
          <a:prstGeom prst="rect">
            <a:avLst/>
          </a:prstGeom>
          <a:noFill/>
        </p:spPr>
        <p:txBody>
          <a:bodyPr wrap="square" rtlCol="0">
            <a:spAutoFit/>
          </a:bodyPr>
          <a:lstStyle/>
          <a:p>
            <a:r>
              <a:rPr lang="en-TT" sz="1200"/>
              <a:t>The Complete Church Piano Course – Book One – All songs arranged by Pastor Steven L Anderson</a:t>
            </a:r>
          </a:p>
        </p:txBody>
      </p:sp>
      <p:pic>
        <p:nvPicPr>
          <p:cNvPr id="4" name="Picture 3" descr="Diagram, engineering drawing">
            <a:extLst>
              <a:ext uri="{FF2B5EF4-FFF2-40B4-BE49-F238E27FC236}">
                <a16:creationId xmlns:a16="http://schemas.microsoft.com/office/drawing/2014/main" id="{63C6A4D4-720A-93A7-BC8F-96427EC1F17E}"/>
              </a:ext>
            </a:extLst>
          </p:cNvPr>
          <p:cNvPicPr>
            <a:picLocks noChangeAspect="1"/>
          </p:cNvPicPr>
          <p:nvPr/>
        </p:nvPicPr>
        <p:blipFill rotWithShape="1">
          <a:blip r:embed="rId3">
            <a:extLst>
              <a:ext uri="{28A0092B-C50C-407E-A947-70E740481C1C}">
                <a14:useLocalDpi xmlns:a14="http://schemas.microsoft.com/office/drawing/2010/main" val="0"/>
              </a:ext>
            </a:extLst>
          </a:blip>
          <a:srcRect r="3903" b="41421"/>
          <a:stretch/>
        </p:blipFill>
        <p:spPr>
          <a:xfrm>
            <a:off x="207382" y="31598"/>
            <a:ext cx="6830920" cy="7299931"/>
          </a:xfrm>
          <a:prstGeom prst="rect">
            <a:avLst/>
          </a:prstGeom>
        </p:spPr>
      </p:pic>
      <p:grpSp>
        <p:nvGrpSpPr>
          <p:cNvPr id="18" name="Group 17">
            <a:extLst>
              <a:ext uri="{FF2B5EF4-FFF2-40B4-BE49-F238E27FC236}">
                <a16:creationId xmlns:a16="http://schemas.microsoft.com/office/drawing/2014/main" id="{1C155E9C-81B2-79F6-2C06-C6B67A74F581}"/>
              </a:ext>
            </a:extLst>
          </p:cNvPr>
          <p:cNvGrpSpPr/>
          <p:nvPr/>
        </p:nvGrpSpPr>
        <p:grpSpPr>
          <a:xfrm>
            <a:off x="4842386" y="9289909"/>
            <a:ext cx="2598102" cy="506186"/>
            <a:chOff x="4294414" y="8686800"/>
            <a:chExt cx="2598102" cy="506186"/>
          </a:xfrm>
        </p:grpSpPr>
        <p:sp>
          <p:nvSpPr>
            <p:cNvPr id="14" name="Rectangle: Rounded Corners 13">
              <a:extLst>
                <a:ext uri="{FF2B5EF4-FFF2-40B4-BE49-F238E27FC236}">
                  <a16:creationId xmlns:a16="http://schemas.microsoft.com/office/drawing/2014/main" id="{442B0F74-9B36-C9C5-BD60-7B0FB3961F0C}"/>
                </a:ext>
              </a:extLst>
            </p:cNvPr>
            <p:cNvSpPr/>
            <p:nvPr/>
          </p:nvSpPr>
          <p:spPr>
            <a:xfrm>
              <a:off x="4294414" y="8686800"/>
              <a:ext cx="930729" cy="506186"/>
            </a:xfrm>
            <a:prstGeom prst="roundRect">
              <a:avLst>
                <a:gd name="adj" fmla="val 50000"/>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T"/>
            </a:p>
          </p:txBody>
        </p:sp>
        <p:sp>
          <p:nvSpPr>
            <p:cNvPr id="15" name="TextBox 14">
              <a:extLst>
                <a:ext uri="{FF2B5EF4-FFF2-40B4-BE49-F238E27FC236}">
                  <a16:creationId xmlns:a16="http://schemas.microsoft.com/office/drawing/2014/main" id="{3F094FDA-F11E-2D68-5703-42EB1967F07F}"/>
                </a:ext>
              </a:extLst>
            </p:cNvPr>
            <p:cNvSpPr txBox="1"/>
            <p:nvPr/>
          </p:nvSpPr>
          <p:spPr>
            <a:xfrm>
              <a:off x="4463246" y="8755227"/>
              <a:ext cx="1201172" cy="369332"/>
            </a:xfrm>
            <a:prstGeom prst="rect">
              <a:avLst/>
            </a:prstGeom>
            <a:noFill/>
          </p:spPr>
          <p:txBody>
            <a:bodyPr wrap="square" rtlCol="0">
              <a:spAutoFit/>
            </a:bodyPr>
            <a:lstStyle/>
            <a:p>
              <a:r>
                <a:rPr lang="en-TT">
                  <a:solidFill>
                    <a:schemeClr val="bg1"/>
                  </a:solidFill>
                </a:rPr>
                <a:t>Click</a:t>
              </a:r>
            </a:p>
          </p:txBody>
        </p:sp>
        <p:sp>
          <p:nvSpPr>
            <p:cNvPr id="17" name="TextBox 16">
              <a:extLst>
                <a:ext uri="{FF2B5EF4-FFF2-40B4-BE49-F238E27FC236}">
                  <a16:creationId xmlns:a16="http://schemas.microsoft.com/office/drawing/2014/main" id="{2DCC6CE0-8320-8462-F9E0-26E77AE963AE}"/>
                </a:ext>
              </a:extLst>
            </p:cNvPr>
            <p:cNvSpPr txBox="1"/>
            <p:nvPr/>
          </p:nvSpPr>
          <p:spPr>
            <a:xfrm>
              <a:off x="5275300" y="8761177"/>
              <a:ext cx="1617216" cy="369332"/>
            </a:xfrm>
            <a:prstGeom prst="rect">
              <a:avLst/>
            </a:prstGeom>
            <a:noFill/>
          </p:spPr>
          <p:txBody>
            <a:bodyPr wrap="square" rtlCol="0">
              <a:spAutoFit/>
            </a:bodyPr>
            <a:lstStyle/>
            <a:p>
              <a:r>
                <a:rPr lang="en-TT" b="1" i="1"/>
                <a:t>musescore</a:t>
              </a:r>
            </a:p>
          </p:txBody>
        </p:sp>
      </p:grpSp>
      <p:sp>
        <p:nvSpPr>
          <p:cNvPr id="20" name="Rectangle 19">
            <a:hlinkClick r:id="rId4" action="ppaction://hlinkfile"/>
            <a:extLst>
              <a:ext uri="{FF2B5EF4-FFF2-40B4-BE49-F238E27FC236}">
                <a16:creationId xmlns:a16="http://schemas.microsoft.com/office/drawing/2014/main" id="{1407CB8E-F4D5-6E8F-FE19-DE9382944350}"/>
              </a:ext>
            </a:extLst>
          </p:cNvPr>
          <p:cNvSpPr/>
          <p:nvPr/>
        </p:nvSpPr>
        <p:spPr>
          <a:xfrm>
            <a:off x="4842386" y="9289909"/>
            <a:ext cx="980886" cy="5061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T"/>
          </a:p>
        </p:txBody>
      </p:sp>
      <p:sp>
        <p:nvSpPr>
          <p:cNvPr id="21" name="TextBox 20">
            <a:extLst>
              <a:ext uri="{FF2B5EF4-FFF2-40B4-BE49-F238E27FC236}">
                <a16:creationId xmlns:a16="http://schemas.microsoft.com/office/drawing/2014/main" id="{721A070D-762B-86CA-FB69-F5B5095F1BFC}"/>
              </a:ext>
            </a:extLst>
          </p:cNvPr>
          <p:cNvSpPr txBox="1"/>
          <p:nvPr/>
        </p:nvSpPr>
        <p:spPr>
          <a:xfrm>
            <a:off x="8630297" y="342900"/>
            <a:ext cx="6496361" cy="400110"/>
          </a:xfrm>
          <a:prstGeom prst="rect">
            <a:avLst/>
          </a:prstGeom>
          <a:noFill/>
        </p:spPr>
        <p:txBody>
          <a:bodyPr wrap="square" rtlCol="0">
            <a:spAutoFit/>
          </a:bodyPr>
          <a:lstStyle/>
          <a:p>
            <a:pPr algn="ctr"/>
            <a:r>
              <a:rPr lang="en-TT" sz="2000" b="1"/>
              <a:t>Broken Chords in the Left Hand with 4/4 Timing</a:t>
            </a:r>
          </a:p>
        </p:txBody>
      </p:sp>
      <p:sp>
        <p:nvSpPr>
          <p:cNvPr id="22" name="TextBox 21">
            <a:extLst>
              <a:ext uri="{FF2B5EF4-FFF2-40B4-BE49-F238E27FC236}">
                <a16:creationId xmlns:a16="http://schemas.microsoft.com/office/drawing/2014/main" id="{5005A50D-3503-F067-0631-97D08FE7FA3F}"/>
              </a:ext>
            </a:extLst>
          </p:cNvPr>
          <p:cNvSpPr txBox="1"/>
          <p:nvPr/>
        </p:nvSpPr>
        <p:spPr>
          <a:xfrm>
            <a:off x="8630297" y="767913"/>
            <a:ext cx="6408317" cy="523220"/>
          </a:xfrm>
          <a:prstGeom prst="rect">
            <a:avLst/>
          </a:prstGeom>
          <a:noFill/>
        </p:spPr>
        <p:txBody>
          <a:bodyPr wrap="square" rtlCol="0">
            <a:spAutoFit/>
          </a:bodyPr>
          <a:lstStyle/>
          <a:p>
            <a:r>
              <a:rPr lang="en-TT" sz="1400"/>
              <a:t>With Songs that have four beats per measure, you will need to use a different broken chord pattern in the left hand</a:t>
            </a:r>
          </a:p>
        </p:txBody>
      </p:sp>
      <p:pic>
        <p:nvPicPr>
          <p:cNvPr id="26" name="Picture 25" descr="Diagram, engineering drawing&#10;&#10;Description automatically generated">
            <a:extLst>
              <a:ext uri="{FF2B5EF4-FFF2-40B4-BE49-F238E27FC236}">
                <a16:creationId xmlns:a16="http://schemas.microsoft.com/office/drawing/2014/main" id="{81560DFE-C68C-E7A8-5F4E-04332B7B5751}"/>
              </a:ext>
            </a:extLst>
          </p:cNvPr>
          <p:cNvPicPr>
            <a:picLocks noChangeAspect="1"/>
          </p:cNvPicPr>
          <p:nvPr/>
        </p:nvPicPr>
        <p:blipFill rotWithShape="1">
          <a:blip r:embed="rId5">
            <a:extLst>
              <a:ext uri="{28A0092B-C50C-407E-A947-70E740481C1C}">
                <a14:useLocalDpi xmlns:a14="http://schemas.microsoft.com/office/drawing/2010/main" val="0"/>
              </a:ext>
            </a:extLst>
          </a:blip>
          <a:srcRect l="40452" t="29383" b="55520"/>
          <a:stretch/>
        </p:blipFill>
        <p:spPr>
          <a:xfrm>
            <a:off x="8968513" y="1283006"/>
            <a:ext cx="6557370" cy="2359185"/>
          </a:xfrm>
          <a:prstGeom prst="rect">
            <a:avLst/>
          </a:prstGeom>
        </p:spPr>
      </p:pic>
      <p:sp>
        <p:nvSpPr>
          <p:cNvPr id="27" name="TextBox 26">
            <a:extLst>
              <a:ext uri="{FF2B5EF4-FFF2-40B4-BE49-F238E27FC236}">
                <a16:creationId xmlns:a16="http://schemas.microsoft.com/office/drawing/2014/main" id="{50486EED-FEF8-3F16-4203-A4292599B5F6}"/>
              </a:ext>
            </a:extLst>
          </p:cNvPr>
          <p:cNvSpPr txBox="1"/>
          <p:nvPr/>
        </p:nvSpPr>
        <p:spPr>
          <a:xfrm>
            <a:off x="8586273" y="3562728"/>
            <a:ext cx="6158211" cy="707886"/>
          </a:xfrm>
          <a:prstGeom prst="rect">
            <a:avLst/>
          </a:prstGeom>
          <a:noFill/>
        </p:spPr>
        <p:txBody>
          <a:bodyPr wrap="square" rtlCol="0">
            <a:spAutoFit/>
          </a:bodyPr>
          <a:lstStyle/>
          <a:p>
            <a:pPr algn="ctr"/>
            <a:r>
              <a:rPr lang="en-TT" sz="2000" b="1"/>
              <a:t>Right Hand Finger Positions for At Calvary</a:t>
            </a:r>
          </a:p>
          <a:p>
            <a:pPr algn="ctr"/>
            <a:endParaRPr lang="en-TT" sz="2000" b="1"/>
          </a:p>
        </p:txBody>
      </p:sp>
      <p:sp>
        <p:nvSpPr>
          <p:cNvPr id="28" name="TextBox 27">
            <a:extLst>
              <a:ext uri="{FF2B5EF4-FFF2-40B4-BE49-F238E27FC236}">
                <a16:creationId xmlns:a16="http://schemas.microsoft.com/office/drawing/2014/main" id="{92DAAB85-D940-2B8D-BCDA-C47AC174B371}"/>
              </a:ext>
            </a:extLst>
          </p:cNvPr>
          <p:cNvSpPr txBox="1"/>
          <p:nvPr/>
        </p:nvSpPr>
        <p:spPr>
          <a:xfrm>
            <a:off x="8506500" y="4110851"/>
            <a:ext cx="6793084" cy="584775"/>
          </a:xfrm>
          <a:prstGeom prst="rect">
            <a:avLst/>
          </a:prstGeom>
          <a:noFill/>
        </p:spPr>
        <p:txBody>
          <a:bodyPr wrap="square" rtlCol="0">
            <a:spAutoFit/>
          </a:bodyPr>
          <a:lstStyle/>
          <a:p>
            <a:r>
              <a:rPr lang="en-TT" sz="1600"/>
              <a:t>For the first line and half of “At Calvary” (until you get to the words “On Calvary”), your right hand will be in this position:</a:t>
            </a:r>
          </a:p>
        </p:txBody>
      </p:sp>
      <p:grpSp>
        <p:nvGrpSpPr>
          <p:cNvPr id="31" name="Group 30">
            <a:extLst>
              <a:ext uri="{FF2B5EF4-FFF2-40B4-BE49-F238E27FC236}">
                <a16:creationId xmlns:a16="http://schemas.microsoft.com/office/drawing/2014/main" id="{C3633AE9-6ACA-59F7-9A31-D5F5FFA28EDA}"/>
              </a:ext>
            </a:extLst>
          </p:cNvPr>
          <p:cNvGrpSpPr/>
          <p:nvPr/>
        </p:nvGrpSpPr>
        <p:grpSpPr>
          <a:xfrm>
            <a:off x="8515945" y="4801280"/>
            <a:ext cx="6637020" cy="1767840"/>
            <a:chOff x="8559967" y="5397702"/>
            <a:chExt cx="6637020" cy="1767840"/>
          </a:xfrm>
        </p:grpSpPr>
        <p:pic>
          <p:nvPicPr>
            <p:cNvPr id="29" name="Picture 28" descr="Piano Keyboard Notes, Naturals worksheet">
              <a:extLst>
                <a:ext uri="{FF2B5EF4-FFF2-40B4-BE49-F238E27FC236}">
                  <a16:creationId xmlns:a16="http://schemas.microsoft.com/office/drawing/2014/main" id="{7653C1AC-155E-F05D-4FDC-87125EB15205}"/>
                </a:ext>
              </a:extLst>
            </p:cNvPr>
            <p:cNvPicPr>
              <a:picLocks noChangeAspect="1"/>
            </p:cNvPicPr>
            <p:nvPr/>
          </p:nvPicPr>
          <p:blipFill rotWithShape="1">
            <a:blip r:embed="rId6">
              <a:extLst>
                <a:ext uri="{28A0092B-C50C-407E-A947-70E740481C1C}">
                  <a14:useLocalDpi xmlns:a14="http://schemas.microsoft.com/office/drawing/2010/main" val="0"/>
                </a:ext>
              </a:extLst>
            </a:blip>
            <a:srcRect l="7950" t="28069" r="3577" b="29578"/>
            <a:stretch/>
          </p:blipFill>
          <p:spPr bwMode="auto">
            <a:xfrm>
              <a:off x="8559967" y="5397702"/>
              <a:ext cx="6637020" cy="1767840"/>
            </a:xfrm>
            <a:prstGeom prst="rect">
              <a:avLst/>
            </a:prstGeom>
            <a:noFill/>
            <a:ln>
              <a:noFill/>
            </a:ln>
            <a:extLst>
              <a:ext uri="{53640926-AAD7-44D8-BBD7-CCE9431645EC}">
                <a14:shadowObscured xmlns:a14="http://schemas.microsoft.com/office/drawing/2010/main"/>
              </a:ext>
            </a:extLst>
          </p:spPr>
        </p:pic>
        <p:sp>
          <p:nvSpPr>
            <p:cNvPr id="30" name="TextBox 29">
              <a:extLst>
                <a:ext uri="{FF2B5EF4-FFF2-40B4-BE49-F238E27FC236}">
                  <a16:creationId xmlns:a16="http://schemas.microsoft.com/office/drawing/2014/main" id="{BC8AC643-D98E-63D7-F44A-4823565C3624}"/>
                </a:ext>
              </a:extLst>
            </p:cNvPr>
            <p:cNvSpPr txBox="1"/>
            <p:nvPr/>
          </p:nvSpPr>
          <p:spPr>
            <a:xfrm>
              <a:off x="9445077" y="6642100"/>
              <a:ext cx="4528649" cy="369332"/>
            </a:xfrm>
            <a:prstGeom prst="rect">
              <a:avLst/>
            </a:prstGeom>
            <a:noFill/>
          </p:spPr>
          <p:txBody>
            <a:bodyPr wrap="square" rtlCol="0">
              <a:spAutoFit/>
            </a:bodyPr>
            <a:lstStyle/>
            <a:p>
              <a:r>
                <a:rPr lang="en-TT">
                  <a:latin typeface="Copperplate Gothic Bold" panose="020E0705020206020404" pitchFamily="34" charset="0"/>
                </a:rPr>
                <a:t>1    2   3    4    5</a:t>
              </a:r>
            </a:p>
          </p:txBody>
        </p:sp>
      </p:grpSp>
      <p:sp>
        <p:nvSpPr>
          <p:cNvPr id="32" name="TextBox 31">
            <a:extLst>
              <a:ext uri="{FF2B5EF4-FFF2-40B4-BE49-F238E27FC236}">
                <a16:creationId xmlns:a16="http://schemas.microsoft.com/office/drawing/2014/main" id="{EFE685FC-99E5-C185-73A4-D3B7BEB8ADFF}"/>
              </a:ext>
            </a:extLst>
          </p:cNvPr>
          <p:cNvSpPr txBox="1"/>
          <p:nvPr/>
        </p:nvSpPr>
        <p:spPr>
          <a:xfrm>
            <a:off x="8568398" y="6662996"/>
            <a:ext cx="6669287" cy="584775"/>
          </a:xfrm>
          <a:prstGeom prst="rect">
            <a:avLst/>
          </a:prstGeom>
          <a:noFill/>
        </p:spPr>
        <p:txBody>
          <a:bodyPr wrap="square" rtlCol="0">
            <a:spAutoFit/>
          </a:bodyPr>
          <a:lstStyle/>
          <a:p>
            <a:r>
              <a:rPr lang="en-TT" sz="1600"/>
              <a:t>You will then hit the C note with right pinky at the word “On.” Then for the rest of the song, your right hand will remain in the following position.</a:t>
            </a:r>
          </a:p>
        </p:txBody>
      </p:sp>
      <p:grpSp>
        <p:nvGrpSpPr>
          <p:cNvPr id="35" name="Group 34">
            <a:extLst>
              <a:ext uri="{FF2B5EF4-FFF2-40B4-BE49-F238E27FC236}">
                <a16:creationId xmlns:a16="http://schemas.microsoft.com/office/drawing/2014/main" id="{15370941-57C1-E4EF-92F3-5D0F8F06038B}"/>
              </a:ext>
            </a:extLst>
          </p:cNvPr>
          <p:cNvGrpSpPr/>
          <p:nvPr/>
        </p:nvGrpSpPr>
        <p:grpSpPr>
          <a:xfrm>
            <a:off x="8515945" y="7276513"/>
            <a:ext cx="6637020" cy="1767840"/>
            <a:chOff x="8559967" y="8029888"/>
            <a:chExt cx="6637020" cy="1767840"/>
          </a:xfrm>
        </p:grpSpPr>
        <p:pic>
          <p:nvPicPr>
            <p:cNvPr id="33" name="Picture 32" descr="Piano Keyboard Notes, Naturals worksheet">
              <a:extLst>
                <a:ext uri="{FF2B5EF4-FFF2-40B4-BE49-F238E27FC236}">
                  <a16:creationId xmlns:a16="http://schemas.microsoft.com/office/drawing/2014/main" id="{27FF94C2-9DF0-A56C-A4E3-D95878C79801}"/>
                </a:ext>
              </a:extLst>
            </p:cNvPr>
            <p:cNvPicPr>
              <a:picLocks noChangeAspect="1"/>
            </p:cNvPicPr>
            <p:nvPr/>
          </p:nvPicPr>
          <p:blipFill rotWithShape="1">
            <a:blip r:embed="rId6">
              <a:extLst>
                <a:ext uri="{28A0092B-C50C-407E-A947-70E740481C1C}">
                  <a14:useLocalDpi xmlns:a14="http://schemas.microsoft.com/office/drawing/2010/main" val="0"/>
                </a:ext>
              </a:extLst>
            </a:blip>
            <a:srcRect l="7950" t="28069" r="3577" b="29578"/>
            <a:stretch/>
          </p:blipFill>
          <p:spPr bwMode="auto">
            <a:xfrm>
              <a:off x="8559967" y="8029888"/>
              <a:ext cx="6637020" cy="1767840"/>
            </a:xfrm>
            <a:prstGeom prst="rect">
              <a:avLst/>
            </a:prstGeom>
            <a:noFill/>
            <a:ln>
              <a:noFill/>
            </a:ln>
            <a:extLst>
              <a:ext uri="{53640926-AAD7-44D8-BBD7-CCE9431645EC}">
                <a14:shadowObscured xmlns:a14="http://schemas.microsoft.com/office/drawing/2010/main"/>
              </a:ext>
            </a:extLst>
          </p:spPr>
        </p:pic>
        <p:sp>
          <p:nvSpPr>
            <p:cNvPr id="34" name="TextBox 33">
              <a:extLst>
                <a:ext uri="{FF2B5EF4-FFF2-40B4-BE49-F238E27FC236}">
                  <a16:creationId xmlns:a16="http://schemas.microsoft.com/office/drawing/2014/main" id="{84729C3D-C9AC-58ED-2D72-78A115A6D8E2}"/>
                </a:ext>
              </a:extLst>
            </p:cNvPr>
            <p:cNvSpPr txBox="1"/>
            <p:nvPr/>
          </p:nvSpPr>
          <p:spPr>
            <a:xfrm>
              <a:off x="10020300" y="9358336"/>
              <a:ext cx="4924425" cy="369332"/>
            </a:xfrm>
            <a:prstGeom prst="rect">
              <a:avLst/>
            </a:prstGeom>
            <a:noFill/>
          </p:spPr>
          <p:txBody>
            <a:bodyPr wrap="square" rtlCol="0">
              <a:spAutoFit/>
            </a:bodyPr>
            <a:lstStyle/>
            <a:p>
              <a:r>
                <a:rPr lang="en-TT">
                  <a:latin typeface="Copperplate Gothic Bold" panose="020E0705020206020404" pitchFamily="34" charset="0"/>
                </a:rPr>
                <a:t>   1    2    3   4    5</a:t>
              </a:r>
            </a:p>
          </p:txBody>
        </p:sp>
      </p:grpSp>
      <p:sp>
        <p:nvSpPr>
          <p:cNvPr id="37" name="TextBox 36">
            <a:extLst>
              <a:ext uri="{FF2B5EF4-FFF2-40B4-BE49-F238E27FC236}">
                <a16:creationId xmlns:a16="http://schemas.microsoft.com/office/drawing/2014/main" id="{58181F73-B7E2-AC11-6E40-AE796A5E4506}"/>
              </a:ext>
            </a:extLst>
          </p:cNvPr>
          <p:cNvSpPr txBox="1"/>
          <p:nvPr/>
        </p:nvSpPr>
        <p:spPr>
          <a:xfrm>
            <a:off x="8685689" y="9096931"/>
            <a:ext cx="6688204" cy="738664"/>
          </a:xfrm>
          <a:prstGeom prst="rect">
            <a:avLst/>
          </a:prstGeom>
          <a:noFill/>
        </p:spPr>
        <p:txBody>
          <a:bodyPr wrap="square" rtlCol="0">
            <a:spAutoFit/>
          </a:bodyPr>
          <a:lstStyle/>
          <a:p>
            <a:r>
              <a:rPr lang="en-TT" sz="1400" b="1" u="sng"/>
              <a:t>Important</a:t>
            </a:r>
            <a:r>
              <a:rPr lang="en-TT" sz="1400"/>
              <a:t>: BEFORE attempting “At Calvary,” go back and play “Nothing But the Blood,” “All Hail the Power,” and “When the Battle’s Over” using the new 4/4 broken chord pattern that you have just learned.</a:t>
            </a:r>
          </a:p>
        </p:txBody>
      </p:sp>
    </p:spTree>
    <p:extLst>
      <p:ext uri="{BB962C8B-B14F-4D97-AF65-F5344CB8AC3E}">
        <p14:creationId xmlns:p14="http://schemas.microsoft.com/office/powerpoint/2010/main" val="330468132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25000">
              <a:schemeClr val="bg1">
                <a:lumMod val="75000"/>
                <a:alpha val="75000"/>
              </a:schemeClr>
            </a:gs>
            <a:gs pos="66000">
              <a:schemeClr val="bg1"/>
            </a:gs>
          </a:gsLst>
          <a:lin ang="0" scaled="1"/>
          <a:tileRect/>
        </a:gradFill>
        <a:effectLst/>
      </p:bgPr>
    </p:bg>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4D71E16B-3733-4850-BD84-704F301D0EC8}"/>
              </a:ext>
            </a:extLst>
          </p:cNvPr>
          <p:cNvCxnSpPr>
            <a:cxnSpLocks/>
          </p:cNvCxnSpPr>
          <p:nvPr/>
        </p:nvCxnSpPr>
        <p:spPr>
          <a:xfrm flipV="1">
            <a:off x="7772400" y="-15240"/>
            <a:ext cx="0" cy="1005840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useBgFill="1">
        <p:nvSpPr>
          <p:cNvPr id="8" name="Rectangle 7">
            <a:extLst>
              <a:ext uri="{FF2B5EF4-FFF2-40B4-BE49-F238E27FC236}">
                <a16:creationId xmlns:a16="http://schemas.microsoft.com/office/drawing/2014/main" id="{A83A2C3E-8B11-F55B-1BDD-A83EFF208585}"/>
              </a:ext>
            </a:extLst>
          </p:cNvPr>
          <p:cNvSpPr/>
          <p:nvPr/>
        </p:nvSpPr>
        <p:spPr>
          <a:xfrm>
            <a:off x="7731897" y="31598"/>
            <a:ext cx="7772400" cy="10058400"/>
          </a:xfrm>
          <a:prstGeom prst="rect">
            <a:avLst/>
          </a:prstGeom>
          <a:ln>
            <a:noFill/>
          </a:ln>
          <a:effectLst>
            <a:glow rad="177800">
              <a:schemeClr val="accent3">
                <a:satMod val="175000"/>
                <a:alpha val="57000"/>
              </a:schemeClr>
            </a:glo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T"/>
          </a:p>
        </p:txBody>
      </p:sp>
      <p:sp>
        <p:nvSpPr>
          <p:cNvPr id="10" name="Rectangle 9">
            <a:extLst>
              <a:ext uri="{FF2B5EF4-FFF2-40B4-BE49-F238E27FC236}">
                <a16:creationId xmlns:a16="http://schemas.microsoft.com/office/drawing/2014/main" id="{FD76987B-8D95-A411-B3B6-313F45A92BC5}"/>
              </a:ext>
            </a:extLst>
          </p:cNvPr>
          <p:cNvSpPr/>
          <p:nvPr/>
        </p:nvSpPr>
        <p:spPr>
          <a:xfrm rot="-10800000">
            <a:off x="-36475" y="34344"/>
            <a:ext cx="7772400" cy="10058400"/>
          </a:xfrm>
          <a:prstGeom prst="rect">
            <a:avLst/>
          </a:prstGeom>
          <a:gradFill flip="none" rotWithShape="1">
            <a:gsLst>
              <a:gs pos="2000">
                <a:schemeClr val="bg1">
                  <a:lumMod val="75000"/>
                </a:schemeClr>
              </a:gs>
              <a:gs pos="11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T"/>
          </a:p>
        </p:txBody>
      </p:sp>
      <p:cxnSp>
        <p:nvCxnSpPr>
          <p:cNvPr id="3" name="Straight Connector 2">
            <a:extLst>
              <a:ext uri="{FF2B5EF4-FFF2-40B4-BE49-F238E27FC236}">
                <a16:creationId xmlns:a16="http://schemas.microsoft.com/office/drawing/2014/main" id="{765EE03D-A238-6A7F-BCC1-71E3F6F43E16}"/>
              </a:ext>
            </a:extLst>
          </p:cNvPr>
          <p:cNvCxnSpPr>
            <a:cxnSpLocks/>
          </p:cNvCxnSpPr>
          <p:nvPr/>
        </p:nvCxnSpPr>
        <p:spPr>
          <a:xfrm flipV="1">
            <a:off x="7772400" y="0"/>
            <a:ext cx="0" cy="10058400"/>
          </a:xfrm>
          <a:prstGeom prst="line">
            <a:avLst/>
          </a:prstGeom>
          <a:ln w="19050"/>
        </p:spPr>
        <p:style>
          <a:lnRef idx="1">
            <a:schemeClr val="dk1"/>
          </a:lnRef>
          <a:fillRef idx="0">
            <a:schemeClr val="dk1"/>
          </a:fillRef>
          <a:effectRef idx="0">
            <a:schemeClr val="dk1"/>
          </a:effectRef>
          <a:fontRef idx="minor">
            <a:schemeClr val="tx1"/>
          </a:fontRef>
        </p:style>
      </p:cxnSp>
      <p:cxnSp>
        <p:nvCxnSpPr>
          <p:cNvPr id="71" name="Straight Connector 70">
            <a:extLst>
              <a:ext uri="{FF2B5EF4-FFF2-40B4-BE49-F238E27FC236}">
                <a16:creationId xmlns:a16="http://schemas.microsoft.com/office/drawing/2014/main" id="{401DC7BC-77D4-01FC-4281-ACD8AC034D82}"/>
              </a:ext>
            </a:extLst>
          </p:cNvPr>
          <p:cNvCxnSpPr>
            <a:cxnSpLocks/>
          </p:cNvCxnSpPr>
          <p:nvPr/>
        </p:nvCxnSpPr>
        <p:spPr>
          <a:xfrm flipH="1">
            <a:off x="7753483" y="0"/>
            <a:ext cx="37835" cy="10058400"/>
          </a:xfrm>
          <a:prstGeom prst="line">
            <a:avLst/>
          </a:prstGeom>
        </p:spPr>
        <p:style>
          <a:lnRef idx="1">
            <a:schemeClr val="dk1"/>
          </a:lnRef>
          <a:fillRef idx="0">
            <a:schemeClr val="dk1"/>
          </a:fillRef>
          <a:effectRef idx="0">
            <a:schemeClr val="dk1"/>
          </a:effectRef>
          <a:fontRef idx="minor">
            <a:schemeClr val="tx1"/>
          </a:fontRef>
        </p:style>
      </p:cxnSp>
      <p:pic>
        <p:nvPicPr>
          <p:cNvPr id="36" name="Picture 2" descr="Free open book - Vector Art">
            <a:extLst>
              <a:ext uri="{FF2B5EF4-FFF2-40B4-BE49-F238E27FC236}">
                <a16:creationId xmlns:a16="http://schemas.microsoft.com/office/drawing/2014/main" id="{64FCDCEC-DD49-0302-9005-326C83576A1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423" t="11605" r="96349" b="14817"/>
          <a:stretch/>
        </p:blipFill>
        <p:spPr bwMode="auto">
          <a:xfrm>
            <a:off x="-29590" y="-59029"/>
            <a:ext cx="219415" cy="1016894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Diagram, engineering drawing&#10;&#10;Description automatically generated">
            <a:extLst>
              <a:ext uri="{FF2B5EF4-FFF2-40B4-BE49-F238E27FC236}">
                <a16:creationId xmlns:a16="http://schemas.microsoft.com/office/drawing/2014/main" id="{F722700B-A61A-501B-F60D-267AD6ADEFC0}"/>
              </a:ext>
            </a:extLst>
          </p:cNvPr>
          <p:cNvPicPr>
            <a:picLocks noChangeAspect="1"/>
          </p:cNvPicPr>
          <p:nvPr/>
        </p:nvPicPr>
        <p:blipFill rotWithShape="1">
          <a:blip r:embed="rId3">
            <a:extLst>
              <a:ext uri="{28A0092B-C50C-407E-A947-70E740481C1C}">
                <a14:useLocalDpi xmlns:a14="http://schemas.microsoft.com/office/drawing/2010/main" val="0"/>
              </a:ext>
            </a:extLst>
          </a:blip>
          <a:srcRect l="5851" r="-3716"/>
          <a:stretch/>
        </p:blipFill>
        <p:spPr>
          <a:xfrm>
            <a:off x="496086" y="-15240"/>
            <a:ext cx="6707278" cy="10058400"/>
          </a:xfrm>
          <a:prstGeom prst="rect">
            <a:avLst/>
          </a:prstGeom>
        </p:spPr>
      </p:pic>
      <p:sp>
        <p:nvSpPr>
          <p:cNvPr id="24" name="Rectangle: Rounded Corners 23">
            <a:extLst>
              <a:ext uri="{FF2B5EF4-FFF2-40B4-BE49-F238E27FC236}">
                <a16:creationId xmlns:a16="http://schemas.microsoft.com/office/drawing/2014/main" id="{E172AB26-59D4-9C34-DB11-DBD48CF20658}"/>
              </a:ext>
            </a:extLst>
          </p:cNvPr>
          <p:cNvSpPr/>
          <p:nvPr/>
        </p:nvSpPr>
        <p:spPr>
          <a:xfrm>
            <a:off x="4495800" y="8839198"/>
            <a:ext cx="1028700" cy="438151"/>
          </a:xfrm>
          <a:prstGeom prst="roundRect">
            <a:avLst>
              <a:gd name="adj" fmla="val 50000"/>
            </a:avLst>
          </a:prstGeom>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T"/>
          </a:p>
        </p:txBody>
      </p:sp>
      <p:sp>
        <p:nvSpPr>
          <p:cNvPr id="25" name="TextBox 24">
            <a:extLst>
              <a:ext uri="{FF2B5EF4-FFF2-40B4-BE49-F238E27FC236}">
                <a16:creationId xmlns:a16="http://schemas.microsoft.com/office/drawing/2014/main" id="{8B4B2121-2AEA-F98E-186E-7C72E63A4979}"/>
              </a:ext>
            </a:extLst>
          </p:cNvPr>
          <p:cNvSpPr txBox="1"/>
          <p:nvPr/>
        </p:nvSpPr>
        <p:spPr>
          <a:xfrm>
            <a:off x="4257675" y="8873607"/>
            <a:ext cx="1504950" cy="369332"/>
          </a:xfrm>
          <a:prstGeom prst="rect">
            <a:avLst/>
          </a:prstGeom>
          <a:noFill/>
        </p:spPr>
        <p:txBody>
          <a:bodyPr wrap="square" rtlCol="0">
            <a:spAutoFit/>
          </a:bodyPr>
          <a:lstStyle/>
          <a:p>
            <a:pPr algn="ctr"/>
            <a:r>
              <a:rPr lang="en-TT">
                <a:solidFill>
                  <a:schemeClr val="bg1"/>
                </a:solidFill>
              </a:rPr>
              <a:t>Click</a:t>
            </a:r>
          </a:p>
        </p:txBody>
      </p:sp>
      <p:sp>
        <p:nvSpPr>
          <p:cNvPr id="26" name="TextBox 25">
            <a:extLst>
              <a:ext uri="{FF2B5EF4-FFF2-40B4-BE49-F238E27FC236}">
                <a16:creationId xmlns:a16="http://schemas.microsoft.com/office/drawing/2014/main" id="{3A428A7B-78E2-A029-F5EE-ECB0C7599010}"/>
              </a:ext>
            </a:extLst>
          </p:cNvPr>
          <p:cNvSpPr txBox="1"/>
          <p:nvPr/>
        </p:nvSpPr>
        <p:spPr>
          <a:xfrm>
            <a:off x="5524500" y="8942426"/>
            <a:ext cx="1678864" cy="369332"/>
          </a:xfrm>
          <a:prstGeom prst="rect">
            <a:avLst/>
          </a:prstGeom>
          <a:noFill/>
        </p:spPr>
        <p:txBody>
          <a:bodyPr wrap="square" rtlCol="0">
            <a:spAutoFit/>
          </a:bodyPr>
          <a:lstStyle/>
          <a:p>
            <a:r>
              <a:rPr lang="en-TT" i="1"/>
              <a:t>For musescore</a:t>
            </a:r>
          </a:p>
        </p:txBody>
      </p:sp>
      <p:sp>
        <p:nvSpPr>
          <p:cNvPr id="27" name="Rectangle 26">
            <a:hlinkClick r:id="rId4" action="ppaction://hlinkfile"/>
            <a:extLst>
              <a:ext uri="{FF2B5EF4-FFF2-40B4-BE49-F238E27FC236}">
                <a16:creationId xmlns:a16="http://schemas.microsoft.com/office/drawing/2014/main" id="{C7E1A5BF-E0DD-DF0A-891A-778403772650}"/>
              </a:ext>
            </a:extLst>
          </p:cNvPr>
          <p:cNvSpPr/>
          <p:nvPr/>
        </p:nvSpPr>
        <p:spPr>
          <a:xfrm>
            <a:off x="4495800" y="8839198"/>
            <a:ext cx="1028700" cy="4725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T"/>
          </a:p>
        </p:txBody>
      </p:sp>
      <p:sp>
        <p:nvSpPr>
          <p:cNvPr id="28" name="TextBox 27">
            <a:extLst>
              <a:ext uri="{FF2B5EF4-FFF2-40B4-BE49-F238E27FC236}">
                <a16:creationId xmlns:a16="http://schemas.microsoft.com/office/drawing/2014/main" id="{82AD0D6E-4BBF-AC20-13E1-47CC4F963397}"/>
              </a:ext>
            </a:extLst>
          </p:cNvPr>
          <p:cNvSpPr txBox="1"/>
          <p:nvPr/>
        </p:nvSpPr>
        <p:spPr>
          <a:xfrm>
            <a:off x="8341437" y="375343"/>
            <a:ext cx="6936561" cy="9017853"/>
          </a:xfrm>
          <a:prstGeom prst="rect">
            <a:avLst/>
          </a:prstGeom>
          <a:noFill/>
        </p:spPr>
        <p:txBody>
          <a:bodyPr wrap="square" rtlCol="0">
            <a:spAutoFit/>
          </a:bodyPr>
          <a:lstStyle/>
          <a:p>
            <a:pPr algn="ctr"/>
            <a:r>
              <a:rPr lang="en-TT" b="1"/>
              <a:t>Instructions for playing “There is a Fountain</a:t>
            </a:r>
          </a:p>
          <a:p>
            <a:pPr algn="ctr"/>
            <a:endParaRPr lang="en-TT" b="1"/>
          </a:p>
          <a:p>
            <a:pPr algn="just"/>
            <a:r>
              <a:rPr lang="en-TT" sz="1600"/>
              <a:t>The right hand fingering for “There is a Fountain” is going to more difficult than any of the songs you have played </a:t>
            </a:r>
            <a:r>
              <a:rPr lang="en-GB" sz="1600"/>
              <a:t>up to this point. You will have to move your right hand around a lot as opposed to leaving it planted in  5- finger position. The finger numbers provided will help you.</a:t>
            </a:r>
          </a:p>
          <a:p>
            <a:pPr algn="just"/>
            <a:endParaRPr lang="en-GB" sz="1600"/>
          </a:p>
          <a:p>
            <a:pPr algn="just"/>
            <a:endParaRPr lang="en-GB" sz="1600"/>
          </a:p>
          <a:p>
            <a:pPr algn="ctr"/>
            <a:r>
              <a:rPr lang="en-GB" b="1"/>
              <a:t>Congratulations!</a:t>
            </a:r>
          </a:p>
          <a:p>
            <a:pPr algn="ctr"/>
            <a:endParaRPr lang="en-GB" sz="1600" b="1"/>
          </a:p>
          <a:p>
            <a:pPr algn="ctr"/>
            <a:r>
              <a:rPr lang="en-GB" sz="1400"/>
              <a:t> You have completed book one </a:t>
            </a:r>
            <a:r>
              <a:rPr lang="en-TT" sz="1400"/>
              <a:t>The</a:t>
            </a:r>
            <a:r>
              <a:rPr lang="en-GB" sz="1400"/>
              <a:t> </a:t>
            </a:r>
            <a:r>
              <a:rPr lang="en-TT" sz="1400"/>
              <a:t>C</a:t>
            </a:r>
            <a:r>
              <a:rPr lang="en-GB" sz="1400"/>
              <a:t>omplete</a:t>
            </a:r>
            <a:r>
              <a:rPr lang="en-TT" sz="1400"/>
              <a:t> Church Piano Course.</a:t>
            </a:r>
            <a:r>
              <a:rPr lang="en-GB" sz="1400"/>
              <a:t> if you </a:t>
            </a:r>
            <a:r>
              <a:rPr lang="en-TT" sz="1400"/>
              <a:t>have mastered the concepts laid out in this book and successfully played all of the songs, you </a:t>
            </a:r>
            <a:r>
              <a:rPr lang="en-GB" sz="1400"/>
              <a:t>are ready to move on to Book two. 
“Sing unto him and a new song; play skillfully with a loud noise.” - Psalm 33:3
“Praise ye  the  LORD. Sing unto the LORD a new song, and his praise in the congregation of Saints.” - Psalm 149:1 
“And these are the singers, chief of the fathers of the Levites, who remaining in the chambers were free; for they were employed in that work day and night.” - 1 chronicles 9:33
“And when they had sung an hymn, they went out into the mount of olives.” - Matthew 26:30 
“Speaking to yourself in psalms and hymns and spiritual songs, singing and making melody in your heart to the Lord.” - Ephesians 5:19 
“Let the word of Christ dwell in you richly in all wisdom; teaching and admonishing one another in psalms and hymns and spiritual songs , singing with grace in your hearts to the Lord” - colossians 3:16 
</a:t>
            </a:r>
            <a:r>
              <a:rPr lang="en-GB" b="1"/>
              <a:t>Psalm 150</a:t>
            </a:r>
          </a:p>
          <a:p>
            <a:pPr algn="ctr"/>
            <a:endParaRPr lang="en-GB" b="1"/>
          </a:p>
          <a:p>
            <a:r>
              <a:rPr lang="en-GB" sz="1400"/>
              <a:t>Praise ye the LORD. Praise God in His sanctuary: Praise Him in the firmament of His  power. Praise Him for his mighty acts; praise Him according to His excellent greatness. </a:t>
            </a:r>
          </a:p>
          <a:p>
            <a:r>
              <a:rPr lang="en-GB" sz="1400"/>
              <a:t>Praise Him with the sound of the trumpet: Praise Him with the psaltery and harp.</a:t>
            </a:r>
          </a:p>
          <a:p>
            <a:r>
              <a:rPr lang="en-GB" sz="1400"/>
              <a:t>Praise him with the timbrel and dance: Praise Him with stringed instruments and organs . Praise Him upon the loud cymbols:  Praise Him  upon the high sounding cymbals.</a:t>
            </a:r>
          </a:p>
          <a:p>
            <a:r>
              <a:rPr lang="en-GB" sz="1400"/>
              <a:t> Let everything that had breath Praise the LORD. Praise ye the LORD. </a:t>
            </a:r>
            <a:endParaRPr lang="en-TT" sz="1400"/>
          </a:p>
        </p:txBody>
      </p:sp>
    </p:spTree>
    <p:extLst>
      <p:ext uri="{BB962C8B-B14F-4D97-AF65-F5344CB8AC3E}">
        <p14:creationId xmlns:p14="http://schemas.microsoft.com/office/powerpoint/2010/main" val="249276491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4D71E16B-3733-4850-BD84-704F301D0EC8}"/>
              </a:ext>
            </a:extLst>
          </p:cNvPr>
          <p:cNvCxnSpPr>
            <a:cxnSpLocks/>
          </p:cNvCxnSpPr>
          <p:nvPr/>
        </p:nvCxnSpPr>
        <p:spPr>
          <a:xfrm flipV="1">
            <a:off x="7772400" y="-15240"/>
            <a:ext cx="0" cy="1005840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8" name="Rectangle 7">
            <a:extLst>
              <a:ext uri="{FF2B5EF4-FFF2-40B4-BE49-F238E27FC236}">
                <a16:creationId xmlns:a16="http://schemas.microsoft.com/office/drawing/2014/main" id="{A83A2C3E-8B11-F55B-1BDD-A83EFF208585}"/>
              </a:ext>
            </a:extLst>
          </p:cNvPr>
          <p:cNvSpPr/>
          <p:nvPr/>
        </p:nvSpPr>
        <p:spPr>
          <a:xfrm>
            <a:off x="7772400" y="0"/>
            <a:ext cx="7772400" cy="10043160"/>
          </a:xfrm>
          <a:prstGeom prst="rect">
            <a:avLst/>
          </a:prstGeom>
          <a:gradFill flip="none" rotWithShape="1">
            <a:gsLst>
              <a:gs pos="0">
                <a:schemeClr val="bg1">
                  <a:lumMod val="75000"/>
                </a:schemeClr>
              </a:gs>
              <a:gs pos="23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T"/>
          </a:p>
        </p:txBody>
      </p:sp>
      <p:sp>
        <p:nvSpPr>
          <p:cNvPr id="10" name="Rectangle 9">
            <a:extLst>
              <a:ext uri="{FF2B5EF4-FFF2-40B4-BE49-F238E27FC236}">
                <a16:creationId xmlns:a16="http://schemas.microsoft.com/office/drawing/2014/main" id="{FD76987B-8D95-A411-B3B6-313F45A92BC5}"/>
              </a:ext>
            </a:extLst>
          </p:cNvPr>
          <p:cNvSpPr/>
          <p:nvPr/>
        </p:nvSpPr>
        <p:spPr>
          <a:xfrm rot="-10800000">
            <a:off x="-1" y="-15240"/>
            <a:ext cx="7772400" cy="10043160"/>
          </a:xfrm>
          <a:prstGeom prst="rect">
            <a:avLst/>
          </a:prstGeom>
          <a:gradFill flip="none" rotWithShape="1">
            <a:gsLst>
              <a:gs pos="0">
                <a:schemeClr val="bg1">
                  <a:lumMod val="75000"/>
                </a:schemeClr>
              </a:gs>
              <a:gs pos="23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TT"/>
          </a:p>
        </p:txBody>
      </p:sp>
      <p:sp>
        <p:nvSpPr>
          <p:cNvPr id="3" name="TextBox 2">
            <a:extLst>
              <a:ext uri="{FF2B5EF4-FFF2-40B4-BE49-F238E27FC236}">
                <a16:creationId xmlns:a16="http://schemas.microsoft.com/office/drawing/2014/main" id="{B0572305-D490-0CED-4DAC-078C95683ECB}"/>
              </a:ext>
            </a:extLst>
          </p:cNvPr>
          <p:cNvSpPr txBox="1"/>
          <p:nvPr/>
        </p:nvSpPr>
        <p:spPr>
          <a:xfrm>
            <a:off x="-3053443" y="4821673"/>
            <a:ext cx="7772400" cy="369332"/>
          </a:xfrm>
          <a:prstGeom prst="rect">
            <a:avLst/>
          </a:prstGeom>
          <a:noFill/>
        </p:spPr>
        <p:txBody>
          <a:bodyPr wrap="square">
            <a:spAutoFit/>
          </a:bodyPr>
          <a:lstStyle/>
          <a:p>
            <a:endParaRPr lang="en-TT"/>
          </a:p>
        </p:txBody>
      </p:sp>
      <p:pic>
        <p:nvPicPr>
          <p:cNvPr id="5" name="Picture 8">
            <a:extLst>
              <a:ext uri="{FF2B5EF4-FFF2-40B4-BE49-F238E27FC236}">
                <a16:creationId xmlns:a16="http://schemas.microsoft.com/office/drawing/2014/main" id="{196A18F8-294E-08ED-9CAA-A64D082F17E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288" t="3788" r="4124" b="3333"/>
          <a:stretch/>
        </p:blipFill>
        <p:spPr bwMode="auto">
          <a:xfrm>
            <a:off x="-1" y="30480"/>
            <a:ext cx="7861293" cy="100584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6DA33A9E-D8B2-75ED-11F0-8A2058FCEAB7}"/>
              </a:ext>
            </a:extLst>
          </p:cNvPr>
          <p:cNvSpPr/>
          <p:nvPr/>
        </p:nvSpPr>
        <p:spPr>
          <a:xfrm>
            <a:off x="620486" y="1910443"/>
            <a:ext cx="4506669" cy="4849586"/>
          </a:xfrm>
          <a:prstGeom prst="rect">
            <a:avLst/>
          </a:prstGeom>
          <a:solidFill>
            <a:srgbClr val="8F73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T"/>
          </a:p>
        </p:txBody>
      </p:sp>
      <p:sp>
        <p:nvSpPr>
          <p:cNvPr id="9" name="Rectangle 8">
            <a:extLst>
              <a:ext uri="{FF2B5EF4-FFF2-40B4-BE49-F238E27FC236}">
                <a16:creationId xmlns:a16="http://schemas.microsoft.com/office/drawing/2014/main" id="{8B4A5B7E-D694-4C5C-2C12-66A5D906D0A2}"/>
              </a:ext>
            </a:extLst>
          </p:cNvPr>
          <p:cNvSpPr/>
          <p:nvPr/>
        </p:nvSpPr>
        <p:spPr>
          <a:xfrm>
            <a:off x="4588329" y="7396843"/>
            <a:ext cx="2988117" cy="705392"/>
          </a:xfrm>
          <a:prstGeom prst="rect">
            <a:avLst/>
          </a:prstGeom>
          <a:solidFill>
            <a:srgbClr val="8F73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T"/>
          </a:p>
        </p:txBody>
      </p:sp>
      <p:sp>
        <p:nvSpPr>
          <p:cNvPr id="11" name="TextBox 10">
            <a:extLst>
              <a:ext uri="{FF2B5EF4-FFF2-40B4-BE49-F238E27FC236}">
                <a16:creationId xmlns:a16="http://schemas.microsoft.com/office/drawing/2014/main" id="{B603EAC9-E763-DF81-DAA6-CF8D8570F353}"/>
              </a:ext>
            </a:extLst>
          </p:cNvPr>
          <p:cNvSpPr txBox="1"/>
          <p:nvPr/>
        </p:nvSpPr>
        <p:spPr>
          <a:xfrm>
            <a:off x="620486" y="1910443"/>
            <a:ext cx="4702619" cy="6463308"/>
          </a:xfrm>
          <a:prstGeom prst="rect">
            <a:avLst/>
          </a:prstGeom>
          <a:noFill/>
        </p:spPr>
        <p:txBody>
          <a:bodyPr wrap="square" rtlCol="0">
            <a:spAutoFit/>
          </a:bodyPr>
          <a:lstStyle/>
          <a:p>
            <a:r>
              <a:rPr lang="en-TT">
                <a:solidFill>
                  <a:schemeClr val="accent2">
                    <a:lumMod val="20000"/>
                    <a:lumOff val="80000"/>
                  </a:schemeClr>
                </a:solidFill>
              </a:rPr>
              <a:t>All Hail the Power of Jesus’s Name</a:t>
            </a:r>
          </a:p>
          <a:p>
            <a:endParaRPr lang="en-TT">
              <a:solidFill>
                <a:schemeClr val="accent2">
                  <a:lumMod val="20000"/>
                  <a:lumOff val="80000"/>
                </a:schemeClr>
              </a:solidFill>
            </a:endParaRPr>
          </a:p>
          <a:p>
            <a:r>
              <a:rPr lang="en-TT">
                <a:solidFill>
                  <a:schemeClr val="accent2">
                    <a:lumMod val="20000"/>
                    <a:lumOff val="80000"/>
                  </a:schemeClr>
                </a:solidFill>
              </a:rPr>
              <a:t>Am I a Soldier of the Cross</a:t>
            </a:r>
          </a:p>
          <a:p>
            <a:r>
              <a:rPr lang="en-TT">
                <a:solidFill>
                  <a:schemeClr val="accent2">
                    <a:lumMod val="20000"/>
                    <a:lumOff val="80000"/>
                  </a:schemeClr>
                </a:solidFill>
              </a:rPr>
              <a:t> </a:t>
            </a:r>
          </a:p>
          <a:p>
            <a:r>
              <a:rPr lang="en-TT">
                <a:solidFill>
                  <a:schemeClr val="accent2">
                    <a:lumMod val="20000"/>
                    <a:lumOff val="80000"/>
                  </a:schemeClr>
                </a:solidFill>
              </a:rPr>
              <a:t>At Calvary</a:t>
            </a:r>
          </a:p>
          <a:p>
            <a:endParaRPr lang="en-TT">
              <a:solidFill>
                <a:schemeClr val="accent2">
                  <a:lumMod val="20000"/>
                  <a:lumOff val="80000"/>
                </a:schemeClr>
              </a:solidFill>
            </a:endParaRPr>
          </a:p>
          <a:p>
            <a:r>
              <a:rPr lang="en-TT">
                <a:solidFill>
                  <a:schemeClr val="accent2">
                    <a:lumMod val="20000"/>
                    <a:lumOff val="80000"/>
                  </a:schemeClr>
                </a:solidFill>
              </a:rPr>
              <a:t>Grace Greater Than Our Sin</a:t>
            </a:r>
          </a:p>
          <a:p>
            <a:endParaRPr lang="en-TT">
              <a:solidFill>
                <a:schemeClr val="accent2">
                  <a:lumMod val="20000"/>
                  <a:lumOff val="80000"/>
                </a:schemeClr>
              </a:solidFill>
            </a:endParaRPr>
          </a:p>
          <a:p>
            <a:r>
              <a:rPr lang="en-TT">
                <a:solidFill>
                  <a:schemeClr val="accent2">
                    <a:lumMod val="20000"/>
                    <a:lumOff val="80000"/>
                  </a:schemeClr>
                </a:solidFill>
              </a:rPr>
              <a:t>How Beautiful Heaven Must Be</a:t>
            </a:r>
          </a:p>
          <a:p>
            <a:endParaRPr lang="en-TT">
              <a:solidFill>
                <a:schemeClr val="accent2">
                  <a:lumMod val="20000"/>
                  <a:lumOff val="80000"/>
                </a:schemeClr>
              </a:solidFill>
            </a:endParaRPr>
          </a:p>
          <a:p>
            <a:r>
              <a:rPr lang="en-TT">
                <a:solidFill>
                  <a:schemeClr val="accent2">
                    <a:lumMod val="20000"/>
                    <a:lumOff val="80000"/>
                  </a:schemeClr>
                </a:solidFill>
              </a:rPr>
              <a:t>Jesus Loves Me</a:t>
            </a:r>
          </a:p>
          <a:p>
            <a:endParaRPr lang="en-TT">
              <a:solidFill>
                <a:schemeClr val="accent2">
                  <a:lumMod val="20000"/>
                  <a:lumOff val="80000"/>
                </a:schemeClr>
              </a:solidFill>
            </a:endParaRPr>
          </a:p>
          <a:p>
            <a:r>
              <a:rPr lang="en-TT">
                <a:solidFill>
                  <a:schemeClr val="accent2">
                    <a:lumMod val="20000"/>
                    <a:lumOff val="80000"/>
                  </a:schemeClr>
                </a:solidFill>
              </a:rPr>
              <a:t>Notihing But the Blood</a:t>
            </a:r>
          </a:p>
          <a:p>
            <a:endParaRPr lang="en-TT">
              <a:solidFill>
                <a:schemeClr val="accent2">
                  <a:lumMod val="20000"/>
                  <a:lumOff val="80000"/>
                </a:schemeClr>
              </a:solidFill>
            </a:endParaRPr>
          </a:p>
          <a:p>
            <a:r>
              <a:rPr lang="en-TT">
                <a:solidFill>
                  <a:schemeClr val="accent2">
                    <a:lumMod val="20000"/>
                    <a:lumOff val="80000"/>
                  </a:schemeClr>
                </a:solidFill>
              </a:rPr>
              <a:t>Our Great Saviour</a:t>
            </a:r>
          </a:p>
          <a:p>
            <a:endParaRPr lang="en-TT">
              <a:solidFill>
                <a:schemeClr val="accent2">
                  <a:lumMod val="20000"/>
                  <a:lumOff val="80000"/>
                </a:schemeClr>
              </a:solidFill>
            </a:endParaRPr>
          </a:p>
          <a:p>
            <a:r>
              <a:rPr lang="en-TT">
                <a:solidFill>
                  <a:schemeClr val="accent2">
                    <a:lumMod val="20000"/>
                    <a:lumOff val="80000"/>
                  </a:schemeClr>
                </a:solidFill>
              </a:rPr>
              <a:t>Revive Us Again</a:t>
            </a:r>
          </a:p>
          <a:p>
            <a:endParaRPr lang="en-TT">
              <a:solidFill>
                <a:schemeClr val="accent2">
                  <a:lumMod val="20000"/>
                  <a:lumOff val="80000"/>
                </a:schemeClr>
              </a:solidFill>
            </a:endParaRPr>
          </a:p>
          <a:p>
            <a:r>
              <a:rPr lang="en-TT">
                <a:solidFill>
                  <a:schemeClr val="accent2">
                    <a:lumMod val="20000"/>
                    <a:lumOff val="80000"/>
                  </a:schemeClr>
                </a:solidFill>
              </a:rPr>
              <a:t>There is a Fountain</a:t>
            </a:r>
          </a:p>
          <a:p>
            <a:endParaRPr lang="en-TT">
              <a:solidFill>
                <a:schemeClr val="accent2">
                  <a:lumMod val="20000"/>
                  <a:lumOff val="80000"/>
                </a:schemeClr>
              </a:solidFill>
            </a:endParaRPr>
          </a:p>
          <a:p>
            <a:r>
              <a:rPr lang="en-TT">
                <a:solidFill>
                  <a:schemeClr val="accent2">
                    <a:lumMod val="20000"/>
                    <a:lumOff val="80000"/>
                  </a:schemeClr>
                </a:solidFill>
              </a:rPr>
              <a:t>We Three Kings</a:t>
            </a:r>
          </a:p>
          <a:p>
            <a:endParaRPr lang="en-TT">
              <a:solidFill>
                <a:schemeClr val="accent2">
                  <a:lumMod val="20000"/>
                  <a:lumOff val="80000"/>
                </a:schemeClr>
              </a:solidFill>
            </a:endParaRPr>
          </a:p>
          <a:p>
            <a:r>
              <a:rPr lang="en-TT">
                <a:solidFill>
                  <a:schemeClr val="accent2">
                    <a:lumMod val="20000"/>
                    <a:lumOff val="80000"/>
                  </a:schemeClr>
                </a:solidFill>
              </a:rPr>
              <a:t>When the Battle’s Over</a:t>
            </a:r>
          </a:p>
        </p:txBody>
      </p:sp>
      <p:cxnSp>
        <p:nvCxnSpPr>
          <p:cNvPr id="4" name="Straight Connector 3">
            <a:extLst>
              <a:ext uri="{FF2B5EF4-FFF2-40B4-BE49-F238E27FC236}">
                <a16:creationId xmlns:a16="http://schemas.microsoft.com/office/drawing/2014/main" id="{9F46E585-34BB-A4E8-6B85-ED73E785E2D8}"/>
              </a:ext>
            </a:extLst>
          </p:cNvPr>
          <p:cNvCxnSpPr/>
          <p:nvPr/>
        </p:nvCxnSpPr>
        <p:spPr>
          <a:xfrm>
            <a:off x="7835884" y="1681843"/>
            <a:ext cx="0" cy="444500"/>
          </a:xfrm>
          <a:prstGeom prst="line">
            <a:avLst/>
          </a:prstGeom>
          <a:ln w="76200">
            <a:solidFill>
              <a:schemeClr val="bg1"/>
            </a:solidFill>
          </a:ln>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66D32D10-EDA7-1DD0-6696-C0373D89F375}"/>
              </a:ext>
            </a:extLst>
          </p:cNvPr>
          <p:cNvCxnSpPr/>
          <p:nvPr/>
        </p:nvCxnSpPr>
        <p:spPr>
          <a:xfrm>
            <a:off x="7823168" y="7396843"/>
            <a:ext cx="0" cy="444500"/>
          </a:xfrm>
          <a:prstGeom prst="line">
            <a:avLst/>
          </a:prstGeom>
          <a:ln w="76200">
            <a:solidFill>
              <a:schemeClr val="bg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2228765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a:extLst>
              <a:ext uri="{FF2B5EF4-FFF2-40B4-BE49-F238E27FC236}">
                <a16:creationId xmlns:a16="http://schemas.microsoft.com/office/drawing/2014/main" id="{C06B5771-0AC4-515A-9D38-BDAFAAD73437}"/>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rcRect l="5288" t="3788" r="4124" b="3333"/>
          <a:stretch/>
        </p:blipFill>
        <p:spPr bwMode="auto">
          <a:xfrm>
            <a:off x="7832351" y="0"/>
            <a:ext cx="7712449" cy="1004697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1011A55F-C91B-7E37-3918-4B7A61D1F3CA}"/>
              </a:ext>
            </a:extLst>
          </p:cNvPr>
          <p:cNvSpPr/>
          <p:nvPr/>
        </p:nvSpPr>
        <p:spPr>
          <a:xfrm>
            <a:off x="0" y="0"/>
            <a:ext cx="7772400" cy="10058400"/>
          </a:xfrm>
          <a:prstGeom prst="rect">
            <a:avLst/>
          </a:prstGeom>
          <a:gradFill flip="none" rotWithShape="1">
            <a:gsLst>
              <a:gs pos="61000">
                <a:schemeClr val="bg1"/>
              </a:gs>
              <a:gs pos="38000">
                <a:schemeClr val="bg1">
                  <a:lumMod val="75000"/>
                </a:schemeClr>
              </a:gs>
              <a:gs pos="9000">
                <a:schemeClr val="bg1">
                  <a:lumMod val="75000"/>
                </a:schemeClr>
              </a:gs>
              <a:gs pos="92000">
                <a:schemeClr val="bg2">
                  <a:lumMod val="90000"/>
                </a:schemeClr>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T"/>
          </a:p>
        </p:txBody>
      </p:sp>
      <p:pic>
        <p:nvPicPr>
          <p:cNvPr id="1026" name="Picture 2" descr="Abstract grey glossy paper texture background or backdrop. empty • wall  stickers grey, retro, vintage | myloview.com">
            <a:extLst>
              <a:ext uri="{FF2B5EF4-FFF2-40B4-BE49-F238E27FC236}">
                <a16:creationId xmlns:a16="http://schemas.microsoft.com/office/drawing/2014/main" id="{BDE96088-9797-7B83-11EE-3CDAC9B794F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1430"/>
            <a:ext cx="7832351" cy="1003554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3E2D365B-144B-13DE-CECC-DA1A2DDA17EA}"/>
              </a:ext>
            </a:extLst>
          </p:cNvPr>
          <p:cNvSpPr/>
          <p:nvPr/>
        </p:nvSpPr>
        <p:spPr>
          <a:xfrm>
            <a:off x="2467701" y="3930721"/>
            <a:ext cx="2896948" cy="923330"/>
          </a:xfrm>
          <a:prstGeom prst="rect">
            <a:avLst/>
          </a:prstGeom>
          <a:noFill/>
          <a:ln>
            <a:noFill/>
          </a:ln>
        </p:spPr>
        <p:txBody>
          <a:bodyPr wrap="none" lIns="91440" tIns="45720" rIns="91440" bIns="45720">
            <a:spAutoFit/>
          </a:bodyPr>
          <a:lstStyle/>
          <a:p>
            <a:pPr algn="ctr"/>
            <a:r>
              <a:rPr lang="en-US" sz="5400" b="1" cap="none" spc="0">
                <a:ln w="9525">
                  <a:solidFill>
                    <a:schemeClr val="bg1"/>
                  </a:solidFill>
                  <a:prstDash val="solid"/>
                </a:ln>
                <a:noFill/>
                <a:effectLst>
                  <a:outerShdw blurRad="12700" dist="38100" dir="2700000" algn="tl" rotWithShape="0">
                    <a:schemeClr val="accent5">
                      <a:lumMod val="60000"/>
                      <a:lumOff val="40000"/>
                    </a:schemeClr>
                  </a:outerShdw>
                </a:effectLst>
              </a:rPr>
              <a:t>Book </a:t>
            </a:r>
            <a:r>
              <a:rPr lang="en-US" sz="5400" b="1">
                <a:ln w="9525">
                  <a:solidFill>
                    <a:schemeClr val="bg1"/>
                  </a:solidFill>
                  <a:prstDash val="solid"/>
                </a:ln>
                <a:noFill/>
                <a:effectLst>
                  <a:outerShdw blurRad="12700" dist="38100" dir="2700000" algn="tl" rotWithShape="0">
                    <a:schemeClr val="accent5">
                      <a:lumMod val="60000"/>
                      <a:lumOff val="40000"/>
                    </a:schemeClr>
                  </a:outerShdw>
                </a:effectLst>
              </a:rPr>
              <a:t>one</a:t>
            </a:r>
            <a:endParaRPr lang="en-US" sz="5400" b="1" cap="none" spc="0">
              <a:ln w="9525">
                <a:solidFill>
                  <a:schemeClr val="bg1"/>
                </a:solidFill>
                <a:prstDash val="solid"/>
              </a:ln>
              <a:no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32715231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iagram, engineering drawing&#10;&#10;Description automatically generated">
            <a:extLst>
              <a:ext uri="{FF2B5EF4-FFF2-40B4-BE49-F238E27FC236}">
                <a16:creationId xmlns:a16="http://schemas.microsoft.com/office/drawing/2014/main" id="{A29A4692-6168-A682-2D1E-693532AA6D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28635" y="381953"/>
            <a:ext cx="7254242" cy="9683115"/>
          </a:xfrm>
          <a:prstGeom prst="rect">
            <a:avLst/>
          </a:prstGeom>
        </p:spPr>
      </p:pic>
      <p:sp>
        <p:nvSpPr>
          <p:cNvPr id="7" name="Rectangle 6">
            <a:extLst>
              <a:ext uri="{FF2B5EF4-FFF2-40B4-BE49-F238E27FC236}">
                <a16:creationId xmlns:a16="http://schemas.microsoft.com/office/drawing/2014/main" id="{D8C68153-9EA4-4CF2-5B75-C70FBD7CDCF4}"/>
              </a:ext>
            </a:extLst>
          </p:cNvPr>
          <p:cNvSpPr/>
          <p:nvPr/>
        </p:nvSpPr>
        <p:spPr>
          <a:xfrm>
            <a:off x="6525578" y="932498"/>
            <a:ext cx="48576" cy="485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T" sz="1913"/>
          </a:p>
        </p:txBody>
      </p:sp>
      <p:sp>
        <p:nvSpPr>
          <p:cNvPr id="9" name="Rectangle 8">
            <a:extLst>
              <a:ext uri="{FF2B5EF4-FFF2-40B4-BE49-F238E27FC236}">
                <a16:creationId xmlns:a16="http://schemas.microsoft.com/office/drawing/2014/main" id="{AC59A3BE-89BA-8B67-ECA5-10C2FE633458}"/>
              </a:ext>
            </a:extLst>
          </p:cNvPr>
          <p:cNvSpPr/>
          <p:nvPr/>
        </p:nvSpPr>
        <p:spPr>
          <a:xfrm flipH="1">
            <a:off x="7772400" y="-314325"/>
            <a:ext cx="7772400" cy="10687050"/>
          </a:xfrm>
          <a:prstGeom prst="rect">
            <a:avLst/>
          </a:prstGeom>
          <a:gradFill flip="none" rotWithShape="1">
            <a:gsLst>
              <a:gs pos="6000">
                <a:schemeClr val="bg2"/>
              </a:gs>
              <a:gs pos="33000">
                <a:schemeClr val="bg1">
                  <a:alpha val="0"/>
                </a:scheme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T" sz="1913"/>
          </a:p>
        </p:txBody>
      </p:sp>
    </p:spTree>
    <p:extLst>
      <p:ext uri="{BB962C8B-B14F-4D97-AF65-F5344CB8AC3E}">
        <p14:creationId xmlns:p14="http://schemas.microsoft.com/office/powerpoint/2010/main" val="39742775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4D71E16B-3733-4850-BD84-704F301D0EC8}"/>
              </a:ext>
            </a:extLst>
          </p:cNvPr>
          <p:cNvCxnSpPr>
            <a:cxnSpLocks/>
          </p:cNvCxnSpPr>
          <p:nvPr/>
        </p:nvCxnSpPr>
        <p:spPr>
          <a:xfrm flipV="1">
            <a:off x="7772400" y="-15240"/>
            <a:ext cx="0" cy="1005840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8" name="Rectangle 7">
            <a:extLst>
              <a:ext uri="{FF2B5EF4-FFF2-40B4-BE49-F238E27FC236}">
                <a16:creationId xmlns:a16="http://schemas.microsoft.com/office/drawing/2014/main" id="{A83A2C3E-8B11-F55B-1BDD-A83EFF208585}"/>
              </a:ext>
            </a:extLst>
          </p:cNvPr>
          <p:cNvSpPr/>
          <p:nvPr/>
        </p:nvSpPr>
        <p:spPr>
          <a:xfrm>
            <a:off x="7636505" y="17172"/>
            <a:ext cx="7772400" cy="10058400"/>
          </a:xfrm>
          <a:prstGeom prst="rect">
            <a:avLst/>
          </a:prstGeom>
          <a:gradFill flip="none" rotWithShape="1">
            <a:gsLst>
              <a:gs pos="0">
                <a:schemeClr val="bg1">
                  <a:lumMod val="75000"/>
                </a:schemeClr>
              </a:gs>
              <a:gs pos="11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T"/>
          </a:p>
        </p:txBody>
      </p:sp>
      <p:sp>
        <p:nvSpPr>
          <p:cNvPr id="10" name="Rectangle 9">
            <a:extLst>
              <a:ext uri="{FF2B5EF4-FFF2-40B4-BE49-F238E27FC236}">
                <a16:creationId xmlns:a16="http://schemas.microsoft.com/office/drawing/2014/main" id="{FD76987B-8D95-A411-B3B6-313F45A92BC5}"/>
              </a:ext>
            </a:extLst>
          </p:cNvPr>
          <p:cNvSpPr/>
          <p:nvPr/>
        </p:nvSpPr>
        <p:spPr>
          <a:xfrm rot="-10800000">
            <a:off x="-18918" y="-17172"/>
            <a:ext cx="7772400" cy="10058400"/>
          </a:xfrm>
          <a:prstGeom prst="rect">
            <a:avLst/>
          </a:prstGeom>
          <a:gradFill flip="none" rotWithShape="1">
            <a:gsLst>
              <a:gs pos="2000">
                <a:schemeClr val="bg1">
                  <a:lumMod val="75000"/>
                </a:schemeClr>
              </a:gs>
              <a:gs pos="11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T"/>
          </a:p>
        </p:txBody>
      </p:sp>
      <p:cxnSp>
        <p:nvCxnSpPr>
          <p:cNvPr id="3" name="Straight Connector 2">
            <a:extLst>
              <a:ext uri="{FF2B5EF4-FFF2-40B4-BE49-F238E27FC236}">
                <a16:creationId xmlns:a16="http://schemas.microsoft.com/office/drawing/2014/main" id="{765EE03D-A238-6A7F-BCC1-71E3F6F43E16}"/>
              </a:ext>
            </a:extLst>
          </p:cNvPr>
          <p:cNvCxnSpPr>
            <a:cxnSpLocks/>
          </p:cNvCxnSpPr>
          <p:nvPr/>
        </p:nvCxnSpPr>
        <p:spPr>
          <a:xfrm flipV="1">
            <a:off x="7772400" y="0"/>
            <a:ext cx="0" cy="10058400"/>
          </a:xfrm>
          <a:prstGeom prst="line">
            <a:avLst/>
          </a:prstGeom>
          <a:ln w="19050"/>
        </p:spPr>
        <p:style>
          <a:lnRef idx="1">
            <a:schemeClr val="dk1"/>
          </a:lnRef>
          <a:fillRef idx="0">
            <a:schemeClr val="dk1"/>
          </a:fillRef>
          <a:effectRef idx="0">
            <a:schemeClr val="dk1"/>
          </a:effectRef>
          <a:fontRef idx="minor">
            <a:schemeClr val="tx1"/>
          </a:fontRef>
        </p:style>
      </p:cxnSp>
      <p:sp>
        <p:nvSpPr>
          <p:cNvPr id="7" name="TextBox 6">
            <a:extLst>
              <a:ext uri="{FF2B5EF4-FFF2-40B4-BE49-F238E27FC236}">
                <a16:creationId xmlns:a16="http://schemas.microsoft.com/office/drawing/2014/main" id="{3379FED7-43D3-6741-CE43-E8EF3BAE2F4F}"/>
              </a:ext>
            </a:extLst>
          </p:cNvPr>
          <p:cNvSpPr txBox="1"/>
          <p:nvPr/>
        </p:nvSpPr>
        <p:spPr>
          <a:xfrm>
            <a:off x="298459" y="-2"/>
            <a:ext cx="6779774" cy="9616735"/>
          </a:xfrm>
          <a:prstGeom prst="rect">
            <a:avLst/>
          </a:prstGeom>
          <a:noFill/>
        </p:spPr>
        <p:txBody>
          <a:bodyPr wrap="square" rtlCol="0">
            <a:spAutoFit/>
          </a:bodyPr>
          <a:lstStyle/>
          <a:p>
            <a:pPr algn="ctr">
              <a:lnSpc>
                <a:spcPct val="107000"/>
              </a:lnSpc>
              <a:spcAft>
                <a:spcPts val="259"/>
              </a:spcAft>
            </a:pPr>
            <a:endParaRPr lang="en-GB" sz="3106" b="1">
              <a:latin typeface="Calibri" panose="020F0502020204030204" pitchFamily="34" charset="0"/>
              <a:ea typeface="Calibri" panose="020F0502020204030204" pitchFamily="34" charset="0"/>
              <a:cs typeface="Gautami" panose="020B0502040204020203" pitchFamily="34" charset="0"/>
            </a:endParaRPr>
          </a:p>
          <a:p>
            <a:pPr algn="ctr">
              <a:lnSpc>
                <a:spcPct val="107000"/>
              </a:lnSpc>
              <a:spcAft>
                <a:spcPts val="259"/>
              </a:spcAft>
            </a:pPr>
            <a:r>
              <a:rPr lang="en-GB" sz="3106" b="1">
                <a:latin typeface="Calibri" panose="020F0502020204030204" pitchFamily="34" charset="0"/>
                <a:ea typeface="Calibri" panose="020F0502020204030204" pitchFamily="34" charset="0"/>
                <a:cs typeface="Gautami" panose="020B0502040204020203" pitchFamily="34" charset="0"/>
              </a:rPr>
              <a:t>Introduction</a:t>
            </a:r>
            <a:endParaRPr lang="en-TT" sz="3106">
              <a:latin typeface="Calibri" panose="020F0502020204030204" pitchFamily="34" charset="0"/>
              <a:ea typeface="Calibri" panose="020F0502020204030204" pitchFamily="34" charset="0"/>
              <a:cs typeface="Gautami" panose="020B0502040204020203" pitchFamily="34" charset="0"/>
            </a:endParaRPr>
          </a:p>
          <a:p>
            <a:pPr>
              <a:lnSpc>
                <a:spcPct val="107000"/>
              </a:lnSpc>
              <a:spcAft>
                <a:spcPts val="259"/>
              </a:spcAft>
            </a:pPr>
            <a:r>
              <a:rPr lang="en-GB" sz="1400">
                <a:latin typeface="Calibri" panose="020F0502020204030204" pitchFamily="34" charset="0"/>
                <a:ea typeface="Calibri" panose="020F0502020204030204" pitchFamily="34" charset="0"/>
                <a:cs typeface="Gautami" panose="020B0502040204020203" pitchFamily="34" charset="0"/>
              </a:rPr>
              <a:t>This piano course is designed to teach the absolute beginner the skills necessary to become a church pianist.</a:t>
            </a:r>
            <a:endParaRPr lang="en-TT" sz="1400">
              <a:latin typeface="Calibri" panose="020F0502020204030204" pitchFamily="34" charset="0"/>
              <a:ea typeface="Calibri" panose="020F0502020204030204" pitchFamily="34" charset="0"/>
              <a:cs typeface="Gautami" panose="020B0502040204020203" pitchFamily="34" charset="0"/>
            </a:endParaRPr>
          </a:p>
          <a:p>
            <a:pPr algn="just">
              <a:lnSpc>
                <a:spcPct val="107000"/>
              </a:lnSpc>
              <a:spcAft>
                <a:spcPts val="259"/>
              </a:spcAft>
            </a:pPr>
            <a:r>
              <a:rPr lang="en-GB" sz="1400">
                <a:latin typeface="Calibri" panose="020F0502020204030204" pitchFamily="34" charset="0"/>
                <a:ea typeface="Calibri" panose="020F0502020204030204" pitchFamily="34" charset="0"/>
                <a:cs typeface="Gautami" panose="020B0502040204020203" pitchFamily="34" charset="0"/>
              </a:rPr>
              <a:t>In book One, the basics of piano and chord playing are introduced. Right from the beginning, the student will be playing bona fide hymns in their proper keys which will enable him/ her to begin playing in church immediately. All the songs in Book One are either in the key of “G” or the key of “C”.</a:t>
            </a:r>
            <a:endParaRPr lang="en-TT" sz="1400">
              <a:latin typeface="Calibri" panose="020F0502020204030204" pitchFamily="34" charset="0"/>
              <a:ea typeface="Calibri" panose="020F0502020204030204" pitchFamily="34" charset="0"/>
              <a:cs typeface="Gautami" panose="020B0502040204020203" pitchFamily="34" charset="0"/>
            </a:endParaRPr>
          </a:p>
          <a:p>
            <a:pPr algn="just">
              <a:lnSpc>
                <a:spcPct val="107000"/>
              </a:lnSpc>
              <a:spcAft>
                <a:spcPts val="259"/>
              </a:spcAft>
            </a:pPr>
            <a:r>
              <a:rPr lang="en-GB" sz="1400">
                <a:latin typeface="Calibri" panose="020F0502020204030204" pitchFamily="34" charset="0"/>
                <a:ea typeface="Calibri" panose="020F0502020204030204" pitchFamily="34" charset="0"/>
                <a:cs typeface="Gautami" panose="020B0502040204020203" pitchFamily="34" charset="0"/>
              </a:rPr>
              <a:t>In subsequent books, the student will learn how to play more elaborate chord patterns in the left hand, how to play in additional keys, how to play directly from the hymnal, the art of improvisation, and much more. Each book will build upon the concepts laid down in the previous book(s).</a:t>
            </a:r>
            <a:endParaRPr lang="en-TT" sz="1400">
              <a:latin typeface="Calibri" panose="020F0502020204030204" pitchFamily="34" charset="0"/>
              <a:ea typeface="Calibri" panose="020F0502020204030204" pitchFamily="34" charset="0"/>
              <a:cs typeface="Gautami" panose="020B0502040204020203" pitchFamily="34" charset="0"/>
            </a:endParaRPr>
          </a:p>
          <a:p>
            <a:pPr>
              <a:lnSpc>
                <a:spcPct val="107000"/>
              </a:lnSpc>
              <a:spcAft>
                <a:spcPts val="259"/>
              </a:spcAft>
            </a:pPr>
            <a:r>
              <a:rPr lang="en-GB" sz="1811" b="1">
                <a:latin typeface="Calibri" panose="020F0502020204030204" pitchFamily="34" charset="0"/>
                <a:ea typeface="Calibri" panose="020F0502020204030204" pitchFamily="34" charset="0"/>
                <a:cs typeface="Gautami" panose="020B0502040204020203" pitchFamily="34" charset="0"/>
              </a:rPr>
              <a:t> </a:t>
            </a:r>
            <a:endParaRPr lang="en-TT" sz="1811">
              <a:latin typeface="Calibri" panose="020F0502020204030204" pitchFamily="34" charset="0"/>
              <a:ea typeface="Calibri" panose="020F0502020204030204" pitchFamily="34" charset="0"/>
              <a:cs typeface="Gautami" panose="020B0502040204020203" pitchFamily="34" charset="0"/>
            </a:endParaRPr>
          </a:p>
          <a:p>
            <a:pPr algn="ctr">
              <a:lnSpc>
                <a:spcPct val="107000"/>
              </a:lnSpc>
              <a:spcAft>
                <a:spcPts val="259"/>
              </a:spcAft>
            </a:pPr>
            <a:r>
              <a:rPr lang="en-TT" sz="1811" b="1">
                <a:latin typeface="Calibri" panose="020F0502020204030204" pitchFamily="34" charset="0"/>
                <a:ea typeface="Calibri" panose="020F0502020204030204" pitchFamily="34" charset="0"/>
                <a:cs typeface="Gautami" panose="020B0502040204020203" pitchFamily="34" charset="0"/>
              </a:rPr>
              <a:t>Tips on learning how to play the piano</a:t>
            </a:r>
            <a:endParaRPr lang="en-TT" sz="1811">
              <a:latin typeface="Calibri" panose="020F0502020204030204" pitchFamily="34" charset="0"/>
              <a:ea typeface="Calibri" panose="020F0502020204030204" pitchFamily="34" charset="0"/>
              <a:cs typeface="Gautami" panose="020B0502040204020203" pitchFamily="34" charset="0"/>
            </a:endParaRPr>
          </a:p>
          <a:p>
            <a:pPr algn="ctr">
              <a:lnSpc>
                <a:spcPct val="107000"/>
              </a:lnSpc>
              <a:spcAft>
                <a:spcPts val="259"/>
              </a:spcAft>
            </a:pPr>
            <a:r>
              <a:rPr lang="en-TT" sz="1811">
                <a:latin typeface="Calibri" panose="020F0502020204030204" pitchFamily="34" charset="0"/>
                <a:ea typeface="Calibri" panose="020F0502020204030204" pitchFamily="34" charset="0"/>
                <a:cs typeface="Gautami" panose="020B0502040204020203" pitchFamily="34" charset="0"/>
              </a:rPr>
              <a:t> </a:t>
            </a:r>
          </a:p>
          <a:p>
            <a:pPr marL="110935" indent="-110935" algn="just">
              <a:lnSpc>
                <a:spcPct val="107000"/>
              </a:lnSpc>
              <a:buSzPts val="1400"/>
              <a:buFont typeface="+mj-lt"/>
              <a:buAutoNum type="arabicPeriod"/>
            </a:pPr>
            <a:r>
              <a:rPr lang="en-GB" sz="1600">
                <a:latin typeface="Calibri" panose="020F0502020204030204" pitchFamily="34" charset="0"/>
                <a:ea typeface="Calibri" panose="020F0502020204030204" pitchFamily="34" charset="0"/>
                <a:cs typeface="Gautami" panose="020B0502040204020203" pitchFamily="34" charset="0"/>
              </a:rPr>
              <a:t>It is much easier to learn how to play songs that you already know (i.e., you know how to sing them.) That is why famous hymns found in virtually every hymnal have been chosen for this course. If You are unfamiliar with any of the songs in this book, it is strongly recommended that you first familiarise yourself with each song before attempting to play it on the piano.  This can either be done by requesting that the song be sung at your church or by searching the Internet for an audio/ video version.</a:t>
            </a:r>
            <a:endParaRPr lang="en-TT" sz="1600">
              <a:latin typeface="Calibri" panose="020F0502020204030204" pitchFamily="34" charset="0"/>
              <a:ea typeface="Calibri" panose="020F0502020204030204" pitchFamily="34" charset="0"/>
              <a:cs typeface="Gautami" panose="020B0502040204020203" pitchFamily="34" charset="0"/>
            </a:endParaRPr>
          </a:p>
          <a:p>
            <a:pPr marL="147914" algn="just">
              <a:lnSpc>
                <a:spcPct val="107000"/>
              </a:lnSpc>
            </a:pPr>
            <a:r>
              <a:rPr lang="en-TT" sz="1600">
                <a:latin typeface="Calibri" panose="020F0502020204030204" pitchFamily="34" charset="0"/>
                <a:ea typeface="Calibri" panose="020F0502020204030204" pitchFamily="34" charset="0"/>
                <a:cs typeface="Gautami" panose="020B0502040204020203" pitchFamily="34" charset="0"/>
              </a:rPr>
              <a:t> </a:t>
            </a:r>
          </a:p>
          <a:p>
            <a:pPr algn="just">
              <a:lnSpc>
                <a:spcPct val="107000"/>
              </a:lnSpc>
              <a:buSzPts val="1400"/>
            </a:pPr>
            <a:r>
              <a:rPr lang="en-GB" sz="1600">
                <a:latin typeface="Calibri" panose="020F0502020204030204" pitchFamily="34" charset="0"/>
                <a:ea typeface="Calibri" panose="020F0502020204030204" pitchFamily="34" charset="0"/>
                <a:cs typeface="Gautami" panose="020B0502040204020203" pitchFamily="34" charset="0"/>
              </a:rPr>
              <a:t>2. Sing along with the song as you play, either aloud or silently in your head. This will greatly improve your timing and help you to play more naturally. </a:t>
            </a:r>
          </a:p>
          <a:p>
            <a:pPr algn="just">
              <a:lnSpc>
                <a:spcPct val="107000"/>
              </a:lnSpc>
              <a:buSzPts val="1400"/>
            </a:pPr>
            <a:endParaRPr lang="en-TT" sz="1600">
              <a:latin typeface="Calibri" panose="020F0502020204030204" pitchFamily="34" charset="0"/>
              <a:ea typeface="Calibri" panose="020F0502020204030204" pitchFamily="34" charset="0"/>
              <a:cs typeface="Gautami" panose="020B0502040204020203" pitchFamily="34" charset="0"/>
            </a:endParaRPr>
          </a:p>
          <a:p>
            <a:pPr algn="just">
              <a:lnSpc>
                <a:spcPct val="107000"/>
              </a:lnSpc>
              <a:buSzPts val="1400"/>
            </a:pPr>
            <a:r>
              <a:rPr lang="en-GB" sz="1600">
                <a:latin typeface="Calibri" panose="020F0502020204030204" pitchFamily="34" charset="0"/>
                <a:ea typeface="Calibri" panose="020F0502020204030204" pitchFamily="34" charset="0"/>
                <a:cs typeface="Gautami" panose="020B0502040204020203" pitchFamily="34" charset="0"/>
              </a:rPr>
              <a:t>3. Do not get in the habit of looking at your hands. You should always be looking at the music in front of you with only an occasional glance at your hands. This book has been specifically designed to help you develop good habits in this area.</a:t>
            </a:r>
          </a:p>
          <a:p>
            <a:pPr algn="just">
              <a:lnSpc>
                <a:spcPct val="107000"/>
              </a:lnSpc>
              <a:buSzPts val="1400"/>
            </a:pPr>
            <a:endParaRPr lang="en-TT" sz="1600">
              <a:latin typeface="Calibri" panose="020F0502020204030204" pitchFamily="34" charset="0"/>
              <a:ea typeface="Calibri" panose="020F0502020204030204" pitchFamily="34" charset="0"/>
              <a:cs typeface="Gautami" panose="020B0502040204020203" pitchFamily="34" charset="0"/>
            </a:endParaRPr>
          </a:p>
          <a:p>
            <a:pPr algn="just">
              <a:lnSpc>
                <a:spcPct val="107000"/>
              </a:lnSpc>
              <a:spcAft>
                <a:spcPts val="259"/>
              </a:spcAft>
              <a:buSzPts val="1400"/>
            </a:pPr>
            <a:r>
              <a:rPr lang="en-GB" sz="1600">
                <a:latin typeface="Calibri" panose="020F0502020204030204" pitchFamily="34" charset="0"/>
                <a:ea typeface="Calibri" panose="020F0502020204030204" pitchFamily="34" charset="0"/>
                <a:cs typeface="Gautami" panose="020B0502040204020203" pitchFamily="34" charset="0"/>
              </a:rPr>
              <a:t>4. Learning how to play the piano is hard work! Although the goal of this course is to make it as easy as possible, you must be willing to invest a lot of time and energy into this course in order for it to work.</a:t>
            </a:r>
            <a:endParaRPr lang="en-TT" sz="1600">
              <a:latin typeface="Calibri" panose="020F0502020204030204" pitchFamily="34" charset="0"/>
              <a:ea typeface="Calibri" panose="020F0502020204030204" pitchFamily="34" charset="0"/>
              <a:cs typeface="Gautami" panose="020B0502040204020203" pitchFamily="34" charset="0"/>
            </a:endParaRPr>
          </a:p>
        </p:txBody>
      </p:sp>
      <p:cxnSp>
        <p:nvCxnSpPr>
          <p:cNvPr id="71" name="Straight Connector 70">
            <a:extLst>
              <a:ext uri="{FF2B5EF4-FFF2-40B4-BE49-F238E27FC236}">
                <a16:creationId xmlns:a16="http://schemas.microsoft.com/office/drawing/2014/main" id="{401DC7BC-77D4-01FC-4281-ACD8AC034D82}"/>
              </a:ext>
            </a:extLst>
          </p:cNvPr>
          <p:cNvCxnSpPr>
            <a:cxnSpLocks/>
          </p:cNvCxnSpPr>
          <p:nvPr/>
        </p:nvCxnSpPr>
        <p:spPr>
          <a:xfrm flipH="1">
            <a:off x="7753483" y="0"/>
            <a:ext cx="37835" cy="10058400"/>
          </a:xfrm>
          <a:prstGeom prst="line">
            <a:avLst/>
          </a:prstGeom>
        </p:spPr>
        <p:style>
          <a:lnRef idx="1">
            <a:schemeClr val="dk1"/>
          </a:lnRef>
          <a:fillRef idx="0">
            <a:schemeClr val="dk1"/>
          </a:fillRef>
          <a:effectRef idx="0">
            <a:schemeClr val="dk1"/>
          </a:effectRef>
          <a:fontRef idx="minor">
            <a:schemeClr val="tx1"/>
          </a:fontRef>
        </p:style>
      </p:cxnSp>
      <p:grpSp>
        <p:nvGrpSpPr>
          <p:cNvPr id="74" name="Group 73">
            <a:extLst>
              <a:ext uri="{FF2B5EF4-FFF2-40B4-BE49-F238E27FC236}">
                <a16:creationId xmlns:a16="http://schemas.microsoft.com/office/drawing/2014/main" id="{51496641-25A7-DE95-CA03-220B8EB9442D}"/>
              </a:ext>
            </a:extLst>
          </p:cNvPr>
          <p:cNvGrpSpPr/>
          <p:nvPr/>
        </p:nvGrpSpPr>
        <p:grpSpPr>
          <a:xfrm>
            <a:off x="7715978" y="418056"/>
            <a:ext cx="7596949" cy="9407382"/>
            <a:chOff x="7715978" y="418056"/>
            <a:chExt cx="7596949" cy="9407382"/>
          </a:xfrm>
        </p:grpSpPr>
        <p:sp>
          <p:nvSpPr>
            <p:cNvPr id="11" name="TextBox 10">
              <a:extLst>
                <a:ext uri="{FF2B5EF4-FFF2-40B4-BE49-F238E27FC236}">
                  <a16:creationId xmlns:a16="http://schemas.microsoft.com/office/drawing/2014/main" id="{F4130371-D489-FA17-D953-834B24D62BBB}"/>
                </a:ext>
              </a:extLst>
            </p:cNvPr>
            <p:cNvSpPr txBox="1"/>
            <p:nvPr/>
          </p:nvSpPr>
          <p:spPr>
            <a:xfrm>
              <a:off x="7799069" y="418056"/>
              <a:ext cx="7447273" cy="1286442"/>
            </a:xfrm>
            <a:prstGeom prst="rect">
              <a:avLst/>
            </a:prstGeom>
            <a:noFill/>
          </p:spPr>
          <p:txBody>
            <a:bodyPr wrap="square" rtlCol="0">
              <a:spAutoFit/>
            </a:bodyPr>
            <a:lstStyle/>
            <a:p>
              <a:pPr marL="591684" algn="just">
                <a:lnSpc>
                  <a:spcPct val="107000"/>
                </a:lnSpc>
                <a:spcAft>
                  <a:spcPts val="1036"/>
                </a:spcAft>
              </a:pPr>
              <a:r>
                <a:rPr lang="en-GB" sz="2000" b="1">
                  <a:latin typeface="Calibri" panose="020F0502020204030204" pitchFamily="34" charset="0"/>
                  <a:ea typeface="Calibri" panose="020F0502020204030204" pitchFamily="34" charset="0"/>
                  <a:cs typeface="Gautami" panose="020B0502040204020203" pitchFamily="34" charset="0"/>
                </a:rPr>
                <a:t>As you go through this book, you will learn how to read music. In the beginning, however, finger numbers will be used to help</a:t>
              </a:r>
            </a:p>
            <a:p>
              <a:pPr marL="591684" algn="just">
                <a:lnSpc>
                  <a:spcPct val="107000"/>
                </a:lnSpc>
                <a:spcAft>
                  <a:spcPts val="1036"/>
                </a:spcAft>
              </a:pPr>
              <a:r>
                <a:rPr lang="en-GB" sz="2000" b="1">
                  <a:latin typeface="Calibri" panose="020F0502020204030204" pitchFamily="34" charset="0"/>
                  <a:ea typeface="Calibri" panose="020F0502020204030204" pitchFamily="34" charset="0"/>
                  <a:cs typeface="Gautami" panose="020B0502040204020203" pitchFamily="34" charset="0"/>
                </a:rPr>
                <a:t>you start playing right away</a:t>
              </a:r>
              <a:r>
                <a:rPr lang="en-GB" sz="2588" b="1">
                  <a:latin typeface="Calibri" panose="020F0502020204030204" pitchFamily="34" charset="0"/>
                  <a:ea typeface="Calibri" panose="020F0502020204030204" pitchFamily="34" charset="0"/>
                  <a:cs typeface="Gautami" panose="020B0502040204020203" pitchFamily="34" charset="0"/>
                </a:rPr>
                <a:t>.</a:t>
              </a:r>
              <a:endParaRPr lang="en-TT" sz="2588">
                <a:latin typeface="Calibri" panose="020F0502020204030204" pitchFamily="34" charset="0"/>
                <a:ea typeface="Calibri" panose="020F0502020204030204" pitchFamily="34" charset="0"/>
                <a:cs typeface="Gautami" panose="020B0502040204020203" pitchFamily="34" charset="0"/>
              </a:endParaRPr>
            </a:p>
          </p:txBody>
        </p:sp>
        <p:pic>
          <p:nvPicPr>
            <p:cNvPr id="13" name="Picture 12" descr="Diagram, text&#10;&#10;Description automatically generated">
              <a:extLst>
                <a:ext uri="{FF2B5EF4-FFF2-40B4-BE49-F238E27FC236}">
                  <a16:creationId xmlns:a16="http://schemas.microsoft.com/office/drawing/2014/main" id="{5BAC1AAF-5FE3-9007-EEDF-C4AC57D31380}"/>
                </a:ext>
              </a:extLst>
            </p:cNvPr>
            <p:cNvPicPr>
              <a:picLocks noChangeAspect="1"/>
            </p:cNvPicPr>
            <p:nvPr/>
          </p:nvPicPr>
          <p:blipFill>
            <a:blip r:embed="rId2">
              <a:alphaModFix/>
              <a:extLst>
                <a:ext uri="{BEBA8EAE-BF5A-486C-A8C5-ECC9F3942E4B}">
                  <a14:imgProps xmlns:a14="http://schemas.microsoft.com/office/drawing/2010/main">
                    <a14:imgLayer r:embed="rId3">
                      <a14:imgEffect>
                        <a14:saturation sat="138000"/>
                      </a14:imgEffect>
                    </a14:imgLayer>
                  </a14:imgProps>
                </a:ext>
                <a:ext uri="{28A0092B-C50C-407E-A947-70E740481C1C}">
                  <a14:useLocalDpi xmlns:a14="http://schemas.microsoft.com/office/drawing/2010/main" val="0"/>
                </a:ext>
              </a:extLst>
            </a:blip>
            <a:srcRect/>
            <a:stretch>
              <a:fillRect/>
            </a:stretch>
          </p:blipFill>
          <p:spPr bwMode="auto">
            <a:xfrm>
              <a:off x="8466569" y="1826868"/>
              <a:ext cx="6566412" cy="2699411"/>
            </a:xfrm>
            <a:prstGeom prst="rect">
              <a:avLst/>
            </a:prstGeom>
          </p:spPr>
        </p:pic>
        <p:grpSp>
          <p:nvGrpSpPr>
            <p:cNvPr id="15" name="Group 14">
              <a:extLst>
                <a:ext uri="{FF2B5EF4-FFF2-40B4-BE49-F238E27FC236}">
                  <a16:creationId xmlns:a16="http://schemas.microsoft.com/office/drawing/2014/main" id="{4C964ED4-8661-3FC0-008A-C595FB401071}"/>
                </a:ext>
              </a:extLst>
            </p:cNvPr>
            <p:cNvGrpSpPr/>
            <p:nvPr/>
          </p:nvGrpSpPr>
          <p:grpSpPr>
            <a:xfrm>
              <a:off x="8483591" y="5013960"/>
              <a:ext cx="6762750" cy="2245634"/>
              <a:chOff x="8029145" y="4385326"/>
              <a:chExt cx="6762750" cy="2245634"/>
            </a:xfrm>
          </p:grpSpPr>
          <p:pic>
            <p:nvPicPr>
              <p:cNvPr id="16" name="Picture 15" descr="A picture containing text, music, piano&#10;&#10;Description automatically generated">
                <a:extLst>
                  <a:ext uri="{FF2B5EF4-FFF2-40B4-BE49-F238E27FC236}">
                    <a16:creationId xmlns:a16="http://schemas.microsoft.com/office/drawing/2014/main" id="{DD9EAEFC-3D4F-2D64-7A80-19BA9D67EB15}"/>
                  </a:ext>
                </a:extLst>
              </p:cNvPr>
              <p:cNvPicPr>
                <a:picLocks noChangeAspect="1"/>
              </p:cNvPicPr>
              <p:nvPr/>
            </p:nvPicPr>
            <p:blipFill rotWithShape="1">
              <a:blip r:embed="rId4">
                <a:extLst>
                  <a:ext uri="{28A0092B-C50C-407E-A947-70E740481C1C}">
                    <a14:useLocalDpi xmlns:a14="http://schemas.microsoft.com/office/drawing/2010/main" val="0"/>
                  </a:ext>
                </a:extLst>
              </a:blip>
              <a:srcRect t="15457" b="25635"/>
              <a:stretch/>
            </p:blipFill>
            <p:spPr bwMode="auto">
              <a:xfrm>
                <a:off x="8029145" y="4385326"/>
                <a:ext cx="6762750" cy="1502016"/>
              </a:xfrm>
              <a:prstGeom prst="rect">
                <a:avLst/>
              </a:prstGeom>
              <a:noFill/>
              <a:ln>
                <a:noFill/>
              </a:ln>
              <a:extLst>
                <a:ext uri="{53640926-AAD7-44D8-BBD7-CCE9431645EC}">
                  <a14:shadowObscured xmlns:a14="http://schemas.microsoft.com/office/drawing/2010/main"/>
                </a:ext>
              </a:extLst>
            </p:spPr>
          </p:pic>
          <p:sp>
            <p:nvSpPr>
              <p:cNvPr id="17" name="TextBox 16">
                <a:extLst>
                  <a:ext uri="{FF2B5EF4-FFF2-40B4-BE49-F238E27FC236}">
                    <a16:creationId xmlns:a16="http://schemas.microsoft.com/office/drawing/2014/main" id="{84C400BD-6CBD-5BB4-33C1-C2E9D828E527}"/>
                  </a:ext>
                </a:extLst>
              </p:cNvPr>
              <p:cNvSpPr txBox="1"/>
              <p:nvPr/>
            </p:nvSpPr>
            <p:spPr>
              <a:xfrm>
                <a:off x="11548652" y="5821508"/>
                <a:ext cx="3005548" cy="809452"/>
              </a:xfrm>
              <a:prstGeom prst="rect">
                <a:avLst/>
              </a:prstGeom>
              <a:noFill/>
            </p:spPr>
            <p:txBody>
              <a:bodyPr wrap="square" rtlCol="0">
                <a:spAutoFit/>
              </a:bodyPr>
              <a:lstStyle/>
              <a:p>
                <a:r>
                  <a:rPr lang="en-US" sz="2330"/>
                  <a:t>1  2  3   4   5</a:t>
                </a:r>
              </a:p>
              <a:p>
                <a:r>
                  <a:rPr lang="en-US" sz="2330"/>
                  <a:t>   Right Hand</a:t>
                </a:r>
                <a:endParaRPr lang="en-TT" sz="2330"/>
              </a:p>
            </p:txBody>
          </p:sp>
        </p:grpSp>
        <p:sp>
          <p:nvSpPr>
            <p:cNvPr id="73" name="TextBox 72">
              <a:extLst>
                <a:ext uri="{FF2B5EF4-FFF2-40B4-BE49-F238E27FC236}">
                  <a16:creationId xmlns:a16="http://schemas.microsoft.com/office/drawing/2014/main" id="{799C5287-819E-7CFE-848A-E4A44EB15D46}"/>
                </a:ext>
              </a:extLst>
            </p:cNvPr>
            <p:cNvSpPr txBox="1"/>
            <p:nvPr/>
          </p:nvSpPr>
          <p:spPr>
            <a:xfrm>
              <a:off x="7715978" y="7110143"/>
              <a:ext cx="7596949" cy="2715295"/>
            </a:xfrm>
            <a:prstGeom prst="rect">
              <a:avLst/>
            </a:prstGeom>
            <a:noFill/>
          </p:spPr>
          <p:txBody>
            <a:bodyPr wrap="square" rtlCol="0">
              <a:spAutoFit/>
            </a:bodyPr>
            <a:lstStyle/>
            <a:p>
              <a:pPr marL="591684" algn="just">
                <a:lnSpc>
                  <a:spcPct val="107000"/>
                </a:lnSpc>
              </a:pPr>
              <a:r>
                <a:rPr lang="en-GB" sz="1600">
                  <a:latin typeface="Calibri" panose="020F0502020204030204" pitchFamily="34" charset="0"/>
                  <a:ea typeface="Calibri" panose="020F0502020204030204" pitchFamily="34" charset="0"/>
                  <a:cs typeface="Gautami" panose="020B0502040204020203" pitchFamily="34" charset="0"/>
                </a:rPr>
                <a:t>Your right thumb (finger #1) will be planted on the G that is labelled with a “1.”</a:t>
              </a:r>
              <a:endParaRPr lang="en-TT" sz="1600">
                <a:latin typeface="Calibri" panose="020F0502020204030204" pitchFamily="34" charset="0"/>
                <a:ea typeface="Calibri" panose="020F0502020204030204" pitchFamily="34" charset="0"/>
                <a:cs typeface="Gautami" panose="020B0502040204020203" pitchFamily="34" charset="0"/>
              </a:endParaRPr>
            </a:p>
            <a:p>
              <a:pPr marL="591684" algn="just">
                <a:lnSpc>
                  <a:spcPct val="107000"/>
                </a:lnSpc>
              </a:pPr>
              <a:r>
                <a:rPr lang="en-GB" sz="1600">
                  <a:latin typeface="Calibri" panose="020F0502020204030204" pitchFamily="34" charset="0"/>
                  <a:ea typeface="Calibri" panose="020F0502020204030204" pitchFamily="34" charset="0"/>
                  <a:cs typeface="Gautami" panose="020B0502040204020203" pitchFamily="34" charset="0"/>
                </a:rPr>
                <a:t>Your right index finger (finger#2) will be planted on the A that is labelled with “2”.</a:t>
              </a:r>
              <a:endParaRPr lang="en-TT" sz="1600">
                <a:latin typeface="Calibri" panose="020F0502020204030204" pitchFamily="34" charset="0"/>
                <a:ea typeface="Calibri" panose="020F0502020204030204" pitchFamily="34" charset="0"/>
                <a:cs typeface="Gautami" panose="020B0502040204020203" pitchFamily="34" charset="0"/>
              </a:endParaRPr>
            </a:p>
            <a:p>
              <a:pPr marL="591684" algn="just">
                <a:lnSpc>
                  <a:spcPct val="107000"/>
                </a:lnSpc>
              </a:pPr>
              <a:r>
                <a:rPr lang="en-GB" sz="1600">
                  <a:latin typeface="Calibri" panose="020F0502020204030204" pitchFamily="34" charset="0"/>
                  <a:ea typeface="Calibri" panose="020F0502020204030204" pitchFamily="34" charset="0"/>
                  <a:cs typeface="Gautami" panose="020B0502040204020203" pitchFamily="34" charset="0"/>
                </a:rPr>
                <a:t>Your right middle finger ( finger #3) will be planted on the B that is labelled with a “3.”</a:t>
              </a:r>
              <a:endParaRPr lang="en-TT" sz="1600">
                <a:latin typeface="Calibri" panose="020F0502020204030204" pitchFamily="34" charset="0"/>
                <a:ea typeface="Calibri" panose="020F0502020204030204" pitchFamily="34" charset="0"/>
                <a:cs typeface="Gautami" panose="020B0502040204020203" pitchFamily="34" charset="0"/>
              </a:endParaRPr>
            </a:p>
            <a:p>
              <a:pPr marL="591684" algn="just">
                <a:lnSpc>
                  <a:spcPct val="107000"/>
                </a:lnSpc>
              </a:pPr>
              <a:r>
                <a:rPr lang="en-GB" sz="1600">
                  <a:latin typeface="Calibri" panose="020F0502020204030204" pitchFamily="34" charset="0"/>
                  <a:ea typeface="Calibri" panose="020F0502020204030204" pitchFamily="34" charset="0"/>
                  <a:cs typeface="Gautami" panose="020B0502040204020203" pitchFamily="34" charset="0"/>
                </a:rPr>
                <a:t>Your right ring finger ( finger #4) will be planted on the C that is labelled with a “ 4.”</a:t>
              </a:r>
              <a:endParaRPr lang="en-TT" sz="1600">
                <a:latin typeface="Calibri" panose="020F0502020204030204" pitchFamily="34" charset="0"/>
                <a:ea typeface="Calibri" panose="020F0502020204030204" pitchFamily="34" charset="0"/>
                <a:cs typeface="Gautami" panose="020B0502040204020203" pitchFamily="34" charset="0"/>
              </a:endParaRPr>
            </a:p>
            <a:p>
              <a:pPr marL="591684" algn="just">
                <a:lnSpc>
                  <a:spcPct val="107000"/>
                </a:lnSpc>
              </a:pPr>
              <a:r>
                <a:rPr lang="en-GB" sz="1600">
                  <a:latin typeface="Calibri" panose="020F0502020204030204" pitchFamily="34" charset="0"/>
                  <a:ea typeface="Calibri" panose="020F0502020204030204" pitchFamily="34" charset="0"/>
                  <a:cs typeface="Gautami" panose="020B0502040204020203" pitchFamily="34" charset="0"/>
                </a:rPr>
                <a:t>Your right pinky (finger #5) will be planted on the D that is labelled with a “5.”</a:t>
              </a:r>
            </a:p>
            <a:p>
              <a:pPr marL="591684" algn="just">
                <a:lnSpc>
                  <a:spcPct val="107000"/>
                </a:lnSpc>
              </a:pPr>
              <a:endParaRPr lang="en-GB" sz="1600">
                <a:latin typeface="Calibri" panose="020F0502020204030204" pitchFamily="34" charset="0"/>
                <a:ea typeface="Calibri" panose="020F0502020204030204" pitchFamily="34" charset="0"/>
                <a:cs typeface="Gautami" panose="020B0502040204020203" pitchFamily="34" charset="0"/>
              </a:endParaRPr>
            </a:p>
            <a:p>
              <a:pPr marL="591684" algn="just">
                <a:lnSpc>
                  <a:spcPct val="107000"/>
                </a:lnSpc>
              </a:pPr>
              <a:r>
                <a:rPr lang="en-GB" sz="1600">
                  <a:latin typeface="Calibri" panose="020F0502020204030204" pitchFamily="34" charset="0"/>
                  <a:ea typeface="Calibri" panose="020F0502020204030204" pitchFamily="34" charset="0"/>
                  <a:cs typeface="Gautami" panose="020B0502040204020203" pitchFamily="34" charset="0"/>
                </a:rPr>
                <a:t>NOTE: the c circled is known as “middle C” and will be located near the center of the Keyboard.</a:t>
              </a:r>
              <a:endParaRPr lang="en-TT" sz="1600">
                <a:latin typeface="Calibri" panose="020F0502020204030204" pitchFamily="34" charset="0"/>
                <a:ea typeface="Calibri" panose="020F0502020204030204" pitchFamily="34" charset="0"/>
                <a:cs typeface="Gautami" panose="020B0502040204020203" pitchFamily="34" charset="0"/>
              </a:endParaRPr>
            </a:p>
          </p:txBody>
        </p:sp>
      </p:grpSp>
      <p:pic>
        <p:nvPicPr>
          <p:cNvPr id="76" name="Picture 2" descr="Free open book - Vector Art">
            <a:extLst>
              <a:ext uri="{FF2B5EF4-FFF2-40B4-BE49-F238E27FC236}">
                <a16:creationId xmlns:a16="http://schemas.microsoft.com/office/drawing/2014/main" id="{D4A1DC2B-923C-AF20-1D2C-887113373A9D}"/>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423" t="11605" r="96349" b="14817"/>
          <a:stretch/>
        </p:blipFill>
        <p:spPr bwMode="auto">
          <a:xfrm>
            <a:off x="-29590" y="-59029"/>
            <a:ext cx="219415" cy="101689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94516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4D71E16B-3733-4850-BD84-704F301D0EC8}"/>
              </a:ext>
            </a:extLst>
          </p:cNvPr>
          <p:cNvCxnSpPr>
            <a:cxnSpLocks/>
          </p:cNvCxnSpPr>
          <p:nvPr/>
        </p:nvCxnSpPr>
        <p:spPr>
          <a:xfrm flipV="1">
            <a:off x="7772400" y="-15240"/>
            <a:ext cx="0" cy="1005840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8" name="Rectangle 7">
            <a:extLst>
              <a:ext uri="{FF2B5EF4-FFF2-40B4-BE49-F238E27FC236}">
                <a16:creationId xmlns:a16="http://schemas.microsoft.com/office/drawing/2014/main" id="{A83A2C3E-8B11-F55B-1BDD-A83EFF208585}"/>
              </a:ext>
            </a:extLst>
          </p:cNvPr>
          <p:cNvSpPr/>
          <p:nvPr/>
        </p:nvSpPr>
        <p:spPr>
          <a:xfrm>
            <a:off x="7636505" y="17172"/>
            <a:ext cx="7772400" cy="10058400"/>
          </a:xfrm>
          <a:prstGeom prst="rect">
            <a:avLst/>
          </a:prstGeom>
          <a:gradFill flip="none" rotWithShape="1">
            <a:gsLst>
              <a:gs pos="0">
                <a:schemeClr val="bg1">
                  <a:lumMod val="75000"/>
                </a:schemeClr>
              </a:gs>
              <a:gs pos="11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T"/>
          </a:p>
        </p:txBody>
      </p:sp>
      <p:sp>
        <p:nvSpPr>
          <p:cNvPr id="10" name="Rectangle 9">
            <a:extLst>
              <a:ext uri="{FF2B5EF4-FFF2-40B4-BE49-F238E27FC236}">
                <a16:creationId xmlns:a16="http://schemas.microsoft.com/office/drawing/2014/main" id="{FD76987B-8D95-A411-B3B6-313F45A92BC5}"/>
              </a:ext>
            </a:extLst>
          </p:cNvPr>
          <p:cNvSpPr/>
          <p:nvPr/>
        </p:nvSpPr>
        <p:spPr>
          <a:xfrm rot="-10800000">
            <a:off x="18918" y="0"/>
            <a:ext cx="7772400" cy="10058400"/>
          </a:xfrm>
          <a:prstGeom prst="rect">
            <a:avLst/>
          </a:prstGeom>
          <a:gradFill flip="none" rotWithShape="1">
            <a:gsLst>
              <a:gs pos="2000">
                <a:schemeClr val="bg1">
                  <a:lumMod val="75000"/>
                </a:schemeClr>
              </a:gs>
              <a:gs pos="11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T"/>
          </a:p>
        </p:txBody>
      </p:sp>
      <p:cxnSp>
        <p:nvCxnSpPr>
          <p:cNvPr id="3" name="Straight Connector 2">
            <a:extLst>
              <a:ext uri="{FF2B5EF4-FFF2-40B4-BE49-F238E27FC236}">
                <a16:creationId xmlns:a16="http://schemas.microsoft.com/office/drawing/2014/main" id="{765EE03D-A238-6A7F-BCC1-71E3F6F43E16}"/>
              </a:ext>
            </a:extLst>
          </p:cNvPr>
          <p:cNvCxnSpPr>
            <a:cxnSpLocks/>
          </p:cNvCxnSpPr>
          <p:nvPr/>
        </p:nvCxnSpPr>
        <p:spPr>
          <a:xfrm flipV="1">
            <a:off x="7772400" y="0"/>
            <a:ext cx="0" cy="10058400"/>
          </a:xfrm>
          <a:prstGeom prst="line">
            <a:avLst/>
          </a:prstGeom>
          <a:ln w="19050"/>
        </p:spPr>
        <p:style>
          <a:lnRef idx="1">
            <a:schemeClr val="dk1"/>
          </a:lnRef>
          <a:fillRef idx="0">
            <a:schemeClr val="dk1"/>
          </a:fillRef>
          <a:effectRef idx="0">
            <a:schemeClr val="dk1"/>
          </a:effectRef>
          <a:fontRef idx="minor">
            <a:schemeClr val="tx1"/>
          </a:fontRef>
        </p:style>
      </p:cxnSp>
      <p:cxnSp>
        <p:nvCxnSpPr>
          <p:cNvPr id="71" name="Straight Connector 70">
            <a:extLst>
              <a:ext uri="{FF2B5EF4-FFF2-40B4-BE49-F238E27FC236}">
                <a16:creationId xmlns:a16="http://schemas.microsoft.com/office/drawing/2014/main" id="{401DC7BC-77D4-01FC-4281-ACD8AC034D82}"/>
              </a:ext>
            </a:extLst>
          </p:cNvPr>
          <p:cNvCxnSpPr>
            <a:cxnSpLocks/>
          </p:cNvCxnSpPr>
          <p:nvPr/>
        </p:nvCxnSpPr>
        <p:spPr>
          <a:xfrm flipH="1">
            <a:off x="7753483" y="0"/>
            <a:ext cx="37835" cy="10058400"/>
          </a:xfrm>
          <a:prstGeom prst="line">
            <a:avLst/>
          </a:prstGeom>
        </p:spPr>
        <p:style>
          <a:lnRef idx="1">
            <a:schemeClr val="dk1"/>
          </a:lnRef>
          <a:fillRef idx="0">
            <a:schemeClr val="dk1"/>
          </a:fillRef>
          <a:effectRef idx="0">
            <a:schemeClr val="dk1"/>
          </a:effectRef>
          <a:fontRef idx="minor">
            <a:schemeClr val="tx1"/>
          </a:fontRef>
        </p:style>
      </p:cxnSp>
      <p:pic>
        <p:nvPicPr>
          <p:cNvPr id="36" name="Picture 2" descr="Free open book - Vector Art">
            <a:extLst>
              <a:ext uri="{FF2B5EF4-FFF2-40B4-BE49-F238E27FC236}">
                <a16:creationId xmlns:a16="http://schemas.microsoft.com/office/drawing/2014/main" id="{64FCDCEC-DD49-0302-9005-326C83576A1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423" t="11605" r="96349" b="14817"/>
          <a:stretch/>
        </p:blipFill>
        <p:spPr bwMode="auto">
          <a:xfrm>
            <a:off x="-29590" y="-59029"/>
            <a:ext cx="219415" cy="10168944"/>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a:extLst>
              <a:ext uri="{FF2B5EF4-FFF2-40B4-BE49-F238E27FC236}">
                <a16:creationId xmlns:a16="http://schemas.microsoft.com/office/drawing/2014/main" id="{3C8E0B70-06FD-491B-9C29-179FD038968C}"/>
              </a:ext>
            </a:extLst>
          </p:cNvPr>
          <p:cNvGrpSpPr/>
          <p:nvPr/>
        </p:nvGrpSpPr>
        <p:grpSpPr>
          <a:xfrm>
            <a:off x="367322" y="643454"/>
            <a:ext cx="6698690" cy="8741012"/>
            <a:chOff x="704850" y="638206"/>
            <a:chExt cx="6698690" cy="8741012"/>
          </a:xfrm>
        </p:grpSpPr>
        <p:sp>
          <p:nvSpPr>
            <p:cNvPr id="4" name="TextBox 3">
              <a:extLst>
                <a:ext uri="{FF2B5EF4-FFF2-40B4-BE49-F238E27FC236}">
                  <a16:creationId xmlns:a16="http://schemas.microsoft.com/office/drawing/2014/main" id="{AB790636-B750-443F-194D-130BABDD364A}"/>
                </a:ext>
              </a:extLst>
            </p:cNvPr>
            <p:cNvSpPr txBox="1"/>
            <p:nvPr/>
          </p:nvSpPr>
          <p:spPr>
            <a:xfrm>
              <a:off x="1026796" y="638206"/>
              <a:ext cx="6000038" cy="375552"/>
            </a:xfrm>
            <a:prstGeom prst="rect">
              <a:avLst/>
            </a:prstGeom>
            <a:noFill/>
          </p:spPr>
          <p:txBody>
            <a:bodyPr wrap="square">
              <a:spAutoFit/>
            </a:bodyPr>
            <a:lstStyle/>
            <a:p>
              <a:pPr>
                <a:lnSpc>
                  <a:spcPct val="107000"/>
                </a:lnSpc>
                <a:spcAft>
                  <a:spcPts val="800"/>
                </a:spcAft>
              </a:pPr>
              <a:r>
                <a:rPr lang="en-GB" sz="1800">
                  <a:effectLst/>
                  <a:latin typeface="Calibri" panose="020F0502020204030204" pitchFamily="34" charset="0"/>
                  <a:ea typeface="Calibri" panose="020F0502020204030204" pitchFamily="34" charset="0"/>
                  <a:cs typeface="Gautami" panose="020B0502040204020203" pitchFamily="34" charset="0"/>
                </a:rPr>
                <a:t>Now put your left hand in the root position shown below</a:t>
              </a:r>
              <a:endParaRPr lang="en-TT" sz="1800">
                <a:effectLst/>
                <a:latin typeface="Calibri" panose="020F0502020204030204" pitchFamily="34" charset="0"/>
                <a:ea typeface="Calibri" panose="020F0502020204030204" pitchFamily="34" charset="0"/>
                <a:cs typeface="Gautami" panose="020B0502040204020203" pitchFamily="34" charset="0"/>
              </a:endParaRPr>
            </a:p>
          </p:txBody>
        </p:sp>
        <p:grpSp>
          <p:nvGrpSpPr>
            <p:cNvPr id="5" name="Group 4">
              <a:extLst>
                <a:ext uri="{FF2B5EF4-FFF2-40B4-BE49-F238E27FC236}">
                  <a16:creationId xmlns:a16="http://schemas.microsoft.com/office/drawing/2014/main" id="{1D79D428-50B8-3F2C-A13E-C5432B56CF46}"/>
                </a:ext>
              </a:extLst>
            </p:cNvPr>
            <p:cNvGrpSpPr/>
            <p:nvPr/>
          </p:nvGrpSpPr>
          <p:grpSpPr>
            <a:xfrm>
              <a:off x="747129" y="1105273"/>
              <a:ext cx="6464300" cy="1916208"/>
              <a:chOff x="794665" y="1463039"/>
              <a:chExt cx="6464300" cy="1916208"/>
            </a:xfrm>
          </p:grpSpPr>
          <p:pic>
            <p:nvPicPr>
              <p:cNvPr id="26" name="Picture 25" descr="A picture containing text, music, piano&#10;&#10;Description automatically generated">
                <a:extLst>
                  <a:ext uri="{FF2B5EF4-FFF2-40B4-BE49-F238E27FC236}">
                    <a16:creationId xmlns:a16="http://schemas.microsoft.com/office/drawing/2014/main" id="{52027534-1888-DA7D-FCA7-CF5D9F84110C}"/>
                  </a:ext>
                </a:extLst>
              </p:cNvPr>
              <p:cNvPicPr>
                <a:picLocks noChangeAspect="1"/>
              </p:cNvPicPr>
              <p:nvPr/>
            </p:nvPicPr>
            <p:blipFill rotWithShape="1">
              <a:blip r:embed="rId3">
                <a:extLst>
                  <a:ext uri="{28A0092B-C50C-407E-A947-70E740481C1C}">
                    <a14:useLocalDpi xmlns:a14="http://schemas.microsoft.com/office/drawing/2010/main" val="0"/>
                  </a:ext>
                </a:extLst>
              </a:blip>
              <a:srcRect t="14761" b="25635"/>
              <a:stretch/>
            </p:blipFill>
            <p:spPr bwMode="auto">
              <a:xfrm>
                <a:off x="794665" y="1463039"/>
                <a:ext cx="6464300" cy="1331433"/>
              </a:xfrm>
              <a:prstGeom prst="rect">
                <a:avLst/>
              </a:prstGeom>
              <a:noFill/>
              <a:ln>
                <a:noFill/>
              </a:ln>
              <a:extLst>
                <a:ext uri="{53640926-AAD7-44D8-BBD7-CCE9431645EC}">
                  <a14:shadowObscured xmlns:a14="http://schemas.microsoft.com/office/drawing/2010/main"/>
                </a:ext>
              </a:extLst>
            </p:spPr>
          </p:pic>
          <p:sp>
            <p:nvSpPr>
              <p:cNvPr id="28" name="TextBox 27">
                <a:extLst>
                  <a:ext uri="{FF2B5EF4-FFF2-40B4-BE49-F238E27FC236}">
                    <a16:creationId xmlns:a16="http://schemas.microsoft.com/office/drawing/2014/main" id="{C6C19BEF-1512-2C4F-719B-368670B73C3D}"/>
                  </a:ext>
                </a:extLst>
              </p:cNvPr>
              <p:cNvSpPr txBox="1"/>
              <p:nvPr/>
            </p:nvSpPr>
            <p:spPr>
              <a:xfrm>
                <a:off x="2057400" y="2794472"/>
                <a:ext cx="4632960" cy="584775"/>
              </a:xfrm>
              <a:prstGeom prst="rect">
                <a:avLst/>
              </a:prstGeom>
              <a:noFill/>
            </p:spPr>
            <p:txBody>
              <a:bodyPr wrap="square" rtlCol="0">
                <a:spAutoFit/>
              </a:bodyPr>
              <a:lstStyle/>
              <a:p>
                <a:r>
                  <a:rPr lang="en-US"/>
                  <a:t>    </a:t>
                </a:r>
                <a:r>
                  <a:rPr lang="en-US" sz="1400" b="1"/>
                  <a:t>5    4     3    2     1                    1   2     3     4    5</a:t>
                </a:r>
              </a:p>
              <a:p>
                <a:r>
                  <a:rPr lang="en-US" sz="1400" b="1"/>
                  <a:t>          Left Hand                                Right Hanf</a:t>
                </a:r>
                <a:endParaRPr lang="en-TT"/>
              </a:p>
            </p:txBody>
          </p:sp>
        </p:grpSp>
        <p:sp>
          <p:nvSpPr>
            <p:cNvPr id="9" name="TextBox 8">
              <a:extLst>
                <a:ext uri="{FF2B5EF4-FFF2-40B4-BE49-F238E27FC236}">
                  <a16:creationId xmlns:a16="http://schemas.microsoft.com/office/drawing/2014/main" id="{04CC5A7D-4E9F-BB08-9F01-5F1029E746D3}"/>
                </a:ext>
              </a:extLst>
            </p:cNvPr>
            <p:cNvSpPr txBox="1"/>
            <p:nvPr/>
          </p:nvSpPr>
          <p:spPr>
            <a:xfrm>
              <a:off x="842201" y="3254439"/>
              <a:ext cx="6561339" cy="1337289"/>
            </a:xfrm>
            <a:prstGeom prst="rect">
              <a:avLst/>
            </a:prstGeom>
            <a:noFill/>
          </p:spPr>
          <p:txBody>
            <a:bodyPr wrap="square">
              <a:spAutoFit/>
            </a:bodyPr>
            <a:lstStyle/>
            <a:p>
              <a:pPr>
                <a:lnSpc>
                  <a:spcPct val="107000"/>
                </a:lnSpc>
                <a:spcAft>
                  <a:spcPts val="800"/>
                </a:spcAft>
              </a:pPr>
              <a:r>
                <a:rPr lang="en-GB" sz="1400">
                  <a:effectLst/>
                  <a:latin typeface="Calibri" panose="020F0502020204030204" pitchFamily="34" charset="0"/>
                  <a:ea typeface="Calibri" panose="020F0502020204030204" pitchFamily="34" charset="0"/>
                  <a:cs typeface="Gautami" panose="020B0502040204020203" pitchFamily="34" charset="0"/>
                </a:rPr>
                <a:t>Hint: Your left pinky ( finger #5) will be placed on the G that is labelled with a “5,” and your left thumb ( finger #1) will be planted on the D that is labelled with a “1.”</a:t>
              </a:r>
              <a:endParaRPr lang="en-TT" sz="1400">
                <a:effectLst/>
                <a:latin typeface="Calibri" panose="020F0502020204030204" pitchFamily="34" charset="0"/>
                <a:ea typeface="Calibri" panose="020F0502020204030204" pitchFamily="34" charset="0"/>
                <a:cs typeface="Gautami" panose="020B0502040204020203" pitchFamily="34" charset="0"/>
              </a:endParaRPr>
            </a:p>
            <a:p>
              <a:pPr>
                <a:lnSpc>
                  <a:spcPct val="107000"/>
                </a:lnSpc>
                <a:spcAft>
                  <a:spcPts val="800"/>
                </a:spcAft>
              </a:pPr>
              <a:r>
                <a:rPr lang="en-GB" sz="1400">
                  <a:effectLst/>
                  <a:latin typeface="Calibri" panose="020F0502020204030204" pitchFamily="34" charset="0"/>
                  <a:ea typeface="Calibri" panose="020F0502020204030204" pitchFamily="34" charset="0"/>
                  <a:cs typeface="Gautami" panose="020B0502040204020203" pitchFamily="34" charset="0"/>
                </a:rPr>
                <a:t>In the left hand you will be playing “chords.” Chords are a combination of 3 or more notes played at the same time. Play the “G Chord by pressing down these 3 keys with your left hand at the same time.</a:t>
              </a:r>
              <a:endParaRPr lang="en-TT" sz="1400">
                <a:effectLst/>
                <a:latin typeface="Calibri" panose="020F0502020204030204" pitchFamily="34" charset="0"/>
                <a:ea typeface="Calibri" panose="020F0502020204030204" pitchFamily="34" charset="0"/>
                <a:cs typeface="Gautami" panose="020B0502040204020203" pitchFamily="34" charset="0"/>
              </a:endParaRPr>
            </a:p>
          </p:txBody>
        </p:sp>
        <p:sp>
          <p:nvSpPr>
            <p:cNvPr id="12" name="TextBox 11">
              <a:extLst>
                <a:ext uri="{FF2B5EF4-FFF2-40B4-BE49-F238E27FC236}">
                  <a16:creationId xmlns:a16="http://schemas.microsoft.com/office/drawing/2014/main" id="{14929CFD-DB4D-6828-6364-5D823B8D5FDA}"/>
                </a:ext>
              </a:extLst>
            </p:cNvPr>
            <p:cNvSpPr txBox="1"/>
            <p:nvPr/>
          </p:nvSpPr>
          <p:spPr>
            <a:xfrm>
              <a:off x="753265" y="6720348"/>
              <a:ext cx="6650275" cy="671915"/>
            </a:xfrm>
            <a:prstGeom prst="rect">
              <a:avLst/>
            </a:prstGeom>
            <a:noFill/>
          </p:spPr>
          <p:txBody>
            <a:bodyPr wrap="square">
              <a:spAutoFit/>
            </a:bodyPr>
            <a:lstStyle/>
            <a:p>
              <a:pPr>
                <a:lnSpc>
                  <a:spcPct val="107000"/>
                </a:lnSpc>
                <a:spcAft>
                  <a:spcPts val="800"/>
                </a:spcAft>
              </a:pPr>
              <a:r>
                <a:rPr lang="en-GB" sz="1800">
                  <a:effectLst/>
                  <a:latin typeface="Calibri" panose="020F0502020204030204" pitchFamily="34" charset="0"/>
                  <a:ea typeface="Calibri" panose="020F0502020204030204" pitchFamily="34" charset="0"/>
                  <a:cs typeface="Gautami" panose="020B0502040204020203" pitchFamily="34" charset="0"/>
                </a:rPr>
                <a:t>Next play the “D7 Chord” by pressing down the 3 keys shown below with your left hand at the same time.</a:t>
              </a:r>
            </a:p>
          </p:txBody>
        </p:sp>
        <p:sp>
          <p:nvSpPr>
            <p:cNvPr id="14" name="TextBox 13">
              <a:extLst>
                <a:ext uri="{FF2B5EF4-FFF2-40B4-BE49-F238E27FC236}">
                  <a16:creationId xmlns:a16="http://schemas.microsoft.com/office/drawing/2014/main" id="{B2C10F15-682D-B6B3-780B-6A0C567D3B47}"/>
                </a:ext>
              </a:extLst>
            </p:cNvPr>
            <p:cNvSpPr txBox="1"/>
            <p:nvPr/>
          </p:nvSpPr>
          <p:spPr>
            <a:xfrm>
              <a:off x="1082885" y="8794443"/>
              <a:ext cx="6099292" cy="584775"/>
            </a:xfrm>
            <a:prstGeom prst="rect">
              <a:avLst/>
            </a:prstGeom>
            <a:noFill/>
          </p:spPr>
          <p:txBody>
            <a:bodyPr wrap="square" rtlCol="0">
              <a:spAutoFit/>
            </a:bodyPr>
            <a:lstStyle/>
            <a:p>
              <a:endParaRPr lang="en-US"/>
            </a:p>
            <a:p>
              <a:r>
                <a:rPr lang="en-US" sz="1400"/>
                <a:t>Hint : Notice that the left pinky has to move to Black  key for this chord  this chord</a:t>
              </a:r>
              <a:endParaRPr lang="en-TT" sz="1400"/>
            </a:p>
          </p:txBody>
        </p:sp>
        <p:grpSp>
          <p:nvGrpSpPr>
            <p:cNvPr id="18" name="Group 17">
              <a:extLst>
                <a:ext uri="{FF2B5EF4-FFF2-40B4-BE49-F238E27FC236}">
                  <a16:creationId xmlns:a16="http://schemas.microsoft.com/office/drawing/2014/main" id="{EA938CD0-7691-F213-27EF-D1E678BE2063}"/>
                </a:ext>
              </a:extLst>
            </p:cNvPr>
            <p:cNvGrpSpPr/>
            <p:nvPr/>
          </p:nvGrpSpPr>
          <p:grpSpPr>
            <a:xfrm>
              <a:off x="704850" y="4648811"/>
              <a:ext cx="6416764" cy="1961896"/>
              <a:chOff x="794665" y="4900346"/>
              <a:chExt cx="6416764" cy="1961896"/>
            </a:xfrm>
          </p:grpSpPr>
          <p:pic>
            <p:nvPicPr>
              <p:cNvPr id="23" name="Picture 22" descr="A picture containing text, music, piano&#10;&#10;Description automatically generated">
                <a:extLst>
                  <a:ext uri="{FF2B5EF4-FFF2-40B4-BE49-F238E27FC236}">
                    <a16:creationId xmlns:a16="http://schemas.microsoft.com/office/drawing/2014/main" id="{D693D3A2-227E-C137-5BA7-E5EF2998A1AE}"/>
                  </a:ext>
                </a:extLst>
              </p:cNvPr>
              <p:cNvPicPr>
                <a:picLocks noChangeAspect="1"/>
              </p:cNvPicPr>
              <p:nvPr/>
            </p:nvPicPr>
            <p:blipFill rotWithShape="1">
              <a:blip r:embed="rId3">
                <a:extLst>
                  <a:ext uri="{28A0092B-C50C-407E-A947-70E740481C1C}">
                    <a14:useLocalDpi xmlns:a14="http://schemas.microsoft.com/office/drawing/2010/main" val="0"/>
                  </a:ext>
                </a:extLst>
              </a:blip>
              <a:srcRect t="13160" r="32065" b="25635"/>
              <a:stretch/>
            </p:blipFill>
            <p:spPr bwMode="auto">
              <a:xfrm>
                <a:off x="794665" y="5238639"/>
                <a:ext cx="6416764" cy="1315826"/>
              </a:xfrm>
              <a:prstGeom prst="rect">
                <a:avLst/>
              </a:prstGeom>
              <a:noFill/>
              <a:ln>
                <a:noFill/>
              </a:ln>
              <a:extLst>
                <a:ext uri="{53640926-AAD7-44D8-BBD7-CCE9431645EC}">
                  <a14:shadowObscured xmlns:a14="http://schemas.microsoft.com/office/drawing/2010/main"/>
                </a:ext>
              </a:extLst>
            </p:spPr>
          </p:pic>
          <p:sp>
            <p:nvSpPr>
              <p:cNvPr id="24" name="TextBox 23">
                <a:extLst>
                  <a:ext uri="{FF2B5EF4-FFF2-40B4-BE49-F238E27FC236}">
                    <a16:creationId xmlns:a16="http://schemas.microsoft.com/office/drawing/2014/main" id="{88693537-6115-AB5F-98C8-F205FFF7CD33}"/>
                  </a:ext>
                </a:extLst>
              </p:cNvPr>
              <p:cNvSpPr txBox="1"/>
              <p:nvPr/>
            </p:nvSpPr>
            <p:spPr>
              <a:xfrm>
                <a:off x="2956560" y="6554465"/>
                <a:ext cx="2834640" cy="307777"/>
              </a:xfrm>
              <a:prstGeom prst="rect">
                <a:avLst/>
              </a:prstGeom>
              <a:noFill/>
            </p:spPr>
            <p:txBody>
              <a:bodyPr wrap="square" rtlCol="0">
                <a:spAutoFit/>
              </a:bodyPr>
              <a:lstStyle/>
              <a:p>
                <a:r>
                  <a:rPr lang="en-US" sz="1400" b="1"/>
                  <a:t>5                    3               1</a:t>
                </a:r>
                <a:endParaRPr lang="en-TT" sz="1400" b="1"/>
              </a:p>
            </p:txBody>
          </p:sp>
          <p:sp>
            <p:nvSpPr>
              <p:cNvPr id="25" name="TextBox 24">
                <a:extLst>
                  <a:ext uri="{FF2B5EF4-FFF2-40B4-BE49-F238E27FC236}">
                    <a16:creationId xmlns:a16="http://schemas.microsoft.com/office/drawing/2014/main" id="{0C6FC31B-5EE5-4940-FE7C-17022517B295}"/>
                  </a:ext>
                </a:extLst>
              </p:cNvPr>
              <p:cNvSpPr txBox="1"/>
              <p:nvPr/>
            </p:nvSpPr>
            <p:spPr>
              <a:xfrm>
                <a:off x="2575560" y="4900346"/>
                <a:ext cx="3215640" cy="369332"/>
              </a:xfrm>
              <a:prstGeom prst="rect">
                <a:avLst/>
              </a:prstGeom>
              <a:noFill/>
            </p:spPr>
            <p:txBody>
              <a:bodyPr wrap="square" rtlCol="0">
                <a:spAutoFit/>
              </a:bodyPr>
              <a:lstStyle/>
              <a:p>
                <a:pPr algn="ctr"/>
                <a:r>
                  <a:rPr lang="en-TT" b="1"/>
                  <a:t>G chord</a:t>
                </a:r>
              </a:p>
            </p:txBody>
          </p:sp>
        </p:grpSp>
        <p:grpSp>
          <p:nvGrpSpPr>
            <p:cNvPr id="19" name="Group 18">
              <a:extLst>
                <a:ext uri="{FF2B5EF4-FFF2-40B4-BE49-F238E27FC236}">
                  <a16:creationId xmlns:a16="http://schemas.microsoft.com/office/drawing/2014/main" id="{C82D4B9B-2008-F2F3-D89F-8FF63ABCCCEB}"/>
                </a:ext>
              </a:extLst>
            </p:cNvPr>
            <p:cNvGrpSpPr/>
            <p:nvPr/>
          </p:nvGrpSpPr>
          <p:grpSpPr>
            <a:xfrm>
              <a:off x="1026796" y="7314932"/>
              <a:ext cx="5615940" cy="1731466"/>
              <a:chOff x="1026796" y="7501904"/>
              <a:chExt cx="5615940" cy="1731466"/>
            </a:xfrm>
          </p:grpSpPr>
          <p:pic>
            <p:nvPicPr>
              <p:cNvPr id="20" name="Picture 19" descr="A picture containing text, music, piano&#10;&#10;Description automatically generated">
                <a:extLst>
                  <a:ext uri="{FF2B5EF4-FFF2-40B4-BE49-F238E27FC236}">
                    <a16:creationId xmlns:a16="http://schemas.microsoft.com/office/drawing/2014/main" id="{99B192F8-0743-7961-E633-422E50126FC9}"/>
                  </a:ext>
                </a:extLst>
              </p:cNvPr>
              <p:cNvPicPr>
                <a:picLocks noChangeAspect="1"/>
              </p:cNvPicPr>
              <p:nvPr/>
            </p:nvPicPr>
            <p:blipFill rotWithShape="1">
              <a:blip r:embed="rId3">
                <a:extLst>
                  <a:ext uri="{28A0092B-C50C-407E-A947-70E740481C1C}">
                    <a14:useLocalDpi xmlns:a14="http://schemas.microsoft.com/office/drawing/2010/main" val="0"/>
                  </a:ext>
                </a:extLst>
              </a:blip>
              <a:srcRect t="13160" r="32065" b="25635"/>
              <a:stretch/>
            </p:blipFill>
            <p:spPr bwMode="auto">
              <a:xfrm>
                <a:off x="1026796" y="7879042"/>
                <a:ext cx="5615940" cy="1007968"/>
              </a:xfrm>
              <a:prstGeom prst="rect">
                <a:avLst/>
              </a:prstGeom>
              <a:noFill/>
              <a:ln>
                <a:noFill/>
              </a:ln>
              <a:extLst>
                <a:ext uri="{53640926-AAD7-44D8-BBD7-CCE9431645EC}">
                  <a14:shadowObscured xmlns:a14="http://schemas.microsoft.com/office/drawing/2010/main"/>
                </a:ext>
              </a:extLst>
            </p:spPr>
          </p:pic>
          <p:sp>
            <p:nvSpPr>
              <p:cNvPr id="21" name="TextBox 20">
                <a:extLst>
                  <a:ext uri="{FF2B5EF4-FFF2-40B4-BE49-F238E27FC236}">
                    <a16:creationId xmlns:a16="http://schemas.microsoft.com/office/drawing/2014/main" id="{C47E7573-F397-582B-1031-731FA338711E}"/>
                  </a:ext>
                </a:extLst>
              </p:cNvPr>
              <p:cNvSpPr txBox="1"/>
              <p:nvPr/>
            </p:nvSpPr>
            <p:spPr>
              <a:xfrm>
                <a:off x="2226679" y="7501904"/>
                <a:ext cx="3505200" cy="369332"/>
              </a:xfrm>
              <a:prstGeom prst="rect">
                <a:avLst/>
              </a:prstGeom>
              <a:noFill/>
            </p:spPr>
            <p:txBody>
              <a:bodyPr wrap="square" rtlCol="0">
                <a:spAutoFit/>
              </a:bodyPr>
              <a:lstStyle/>
              <a:p>
                <a:pPr algn="ctr"/>
                <a:r>
                  <a:rPr lang="en-TT" b="1"/>
                  <a:t>D7 Chord</a:t>
                </a:r>
              </a:p>
            </p:txBody>
          </p:sp>
          <p:sp>
            <p:nvSpPr>
              <p:cNvPr id="22" name="TextBox 21">
                <a:extLst>
                  <a:ext uri="{FF2B5EF4-FFF2-40B4-BE49-F238E27FC236}">
                    <a16:creationId xmlns:a16="http://schemas.microsoft.com/office/drawing/2014/main" id="{C02C7843-DDA9-5264-915D-31DBC3485427}"/>
                  </a:ext>
                </a:extLst>
              </p:cNvPr>
              <p:cNvSpPr txBox="1"/>
              <p:nvPr/>
            </p:nvSpPr>
            <p:spPr>
              <a:xfrm>
                <a:off x="2226679" y="8894816"/>
                <a:ext cx="3474706" cy="338554"/>
              </a:xfrm>
              <a:prstGeom prst="rect">
                <a:avLst/>
              </a:prstGeom>
              <a:noFill/>
            </p:spPr>
            <p:txBody>
              <a:bodyPr wrap="square" rtlCol="0">
                <a:spAutoFit/>
              </a:bodyPr>
              <a:lstStyle/>
              <a:p>
                <a:r>
                  <a:rPr lang="en-TT" sz="1600"/>
                  <a:t>           5                        2               1</a:t>
                </a:r>
              </a:p>
            </p:txBody>
          </p:sp>
        </p:grpSp>
      </p:grpSp>
      <p:sp>
        <p:nvSpPr>
          <p:cNvPr id="30" name="TextBox 29">
            <a:extLst>
              <a:ext uri="{FF2B5EF4-FFF2-40B4-BE49-F238E27FC236}">
                <a16:creationId xmlns:a16="http://schemas.microsoft.com/office/drawing/2014/main" id="{6999B3D8-5DF7-8A2A-6678-F9B7345F1F14}"/>
              </a:ext>
            </a:extLst>
          </p:cNvPr>
          <p:cNvSpPr txBox="1"/>
          <p:nvPr/>
        </p:nvSpPr>
        <p:spPr>
          <a:xfrm>
            <a:off x="8056359" y="166400"/>
            <a:ext cx="7178040" cy="954107"/>
          </a:xfrm>
          <a:prstGeom prst="rect">
            <a:avLst/>
          </a:prstGeom>
          <a:noFill/>
        </p:spPr>
        <p:txBody>
          <a:bodyPr wrap="square" rtlCol="0">
            <a:spAutoFit/>
          </a:bodyPr>
          <a:lstStyle/>
          <a:p>
            <a:pPr algn="ctr"/>
            <a:r>
              <a:rPr lang="en-TT" sz="2000" b="1"/>
              <a:t>Your First Song</a:t>
            </a:r>
          </a:p>
          <a:p>
            <a:r>
              <a:rPr lang="en-TT" sz="1600"/>
              <a:t>Your first song will be “Nothing but the Blood” which is eaiest song in the hymnal</a:t>
            </a:r>
          </a:p>
          <a:p>
            <a:endParaRPr lang="en-TT" sz="2000"/>
          </a:p>
        </p:txBody>
      </p:sp>
      <p:pic>
        <p:nvPicPr>
          <p:cNvPr id="32" name="Picture 31" descr="Diagram, engineering drawing&#10;&#10;Description automatically generated">
            <a:extLst>
              <a:ext uri="{FF2B5EF4-FFF2-40B4-BE49-F238E27FC236}">
                <a16:creationId xmlns:a16="http://schemas.microsoft.com/office/drawing/2014/main" id="{80752D43-BA34-2CDA-A882-E66562A99F05}"/>
              </a:ext>
            </a:extLst>
          </p:cNvPr>
          <p:cNvPicPr>
            <a:picLocks noChangeAspect="1"/>
          </p:cNvPicPr>
          <p:nvPr/>
        </p:nvPicPr>
        <p:blipFill rotWithShape="1">
          <a:blip r:embed="rId4">
            <a:extLst>
              <a:ext uri="{28A0092B-C50C-407E-A947-70E740481C1C}">
                <a14:useLocalDpi xmlns:a14="http://schemas.microsoft.com/office/drawing/2010/main" val="0"/>
              </a:ext>
            </a:extLst>
          </a:blip>
          <a:srcRect l="5932" t="69915" r="4679" b="17008"/>
          <a:stretch/>
        </p:blipFill>
        <p:spPr bwMode="auto">
          <a:xfrm>
            <a:off x="8489090" y="986512"/>
            <a:ext cx="6919815" cy="2072640"/>
          </a:xfrm>
          <a:prstGeom prst="rect">
            <a:avLst/>
          </a:prstGeom>
          <a:noFill/>
          <a:ln>
            <a:noFill/>
          </a:ln>
          <a:extLst>
            <a:ext uri="{53640926-AAD7-44D8-BBD7-CCE9431645EC}">
              <a14:shadowObscured xmlns:a14="http://schemas.microsoft.com/office/drawing/2010/main"/>
            </a:ext>
          </a:extLst>
        </p:spPr>
      </p:pic>
      <p:sp>
        <p:nvSpPr>
          <p:cNvPr id="34" name="TextBox 33">
            <a:extLst>
              <a:ext uri="{FF2B5EF4-FFF2-40B4-BE49-F238E27FC236}">
                <a16:creationId xmlns:a16="http://schemas.microsoft.com/office/drawing/2014/main" id="{BD3F78E7-2E23-D7FC-AA20-80AC7A099B45}"/>
              </a:ext>
            </a:extLst>
          </p:cNvPr>
          <p:cNvSpPr txBox="1"/>
          <p:nvPr/>
        </p:nvSpPr>
        <p:spPr>
          <a:xfrm>
            <a:off x="8318063" y="3259687"/>
            <a:ext cx="6976671" cy="6543201"/>
          </a:xfrm>
          <a:prstGeom prst="rect">
            <a:avLst/>
          </a:prstGeom>
          <a:noFill/>
        </p:spPr>
        <p:txBody>
          <a:bodyPr wrap="square">
            <a:spAutoFit/>
          </a:bodyPr>
          <a:lstStyle/>
          <a:p>
            <a:pPr marL="0" marR="0" algn="just">
              <a:lnSpc>
                <a:spcPct val="107000"/>
              </a:lnSpc>
              <a:spcBef>
                <a:spcPts val="0"/>
              </a:spcBef>
              <a:spcAft>
                <a:spcPts val="800"/>
              </a:spcAft>
            </a:pPr>
            <a:r>
              <a:rPr lang="en-GB" sz="1400">
                <a:effectLst/>
                <a:latin typeface="Calibri" panose="020F0502020204030204" pitchFamily="34" charset="0"/>
                <a:ea typeface="Calibri" panose="020F0502020204030204" pitchFamily="34" charset="0"/>
                <a:cs typeface="Gautami" panose="020B0502040204020203" pitchFamily="34" charset="0"/>
              </a:rPr>
              <a:t>Notice that there is a staff (5 parallel lines ) above the words to the song and a   staff  below words to the song. The notes on the upper staff are played with the right hand, and the notes on the lower staff are played with the left hand.</a:t>
            </a:r>
            <a:endParaRPr lang="en-TT" sz="1400">
              <a:effectLst/>
              <a:latin typeface="Calibri" panose="020F0502020204030204" pitchFamily="34" charset="0"/>
              <a:ea typeface="Calibri" panose="020F0502020204030204" pitchFamily="34" charset="0"/>
              <a:cs typeface="Gautami" panose="020B0502040204020203" pitchFamily="34" charset="0"/>
            </a:endParaRPr>
          </a:p>
          <a:p>
            <a:pPr marL="0" marR="0" algn="just">
              <a:lnSpc>
                <a:spcPct val="107000"/>
              </a:lnSpc>
              <a:spcBef>
                <a:spcPts val="0"/>
              </a:spcBef>
              <a:spcAft>
                <a:spcPts val="800"/>
              </a:spcAft>
            </a:pPr>
            <a:r>
              <a:rPr lang="en-GB" sz="1400">
                <a:effectLst/>
                <a:latin typeface="Calibri" panose="020F0502020204030204" pitchFamily="34" charset="0"/>
                <a:ea typeface="Calibri" panose="020F0502020204030204" pitchFamily="34" charset="0"/>
                <a:cs typeface="Gautami" panose="020B0502040204020203" pitchFamily="34" charset="0"/>
              </a:rPr>
              <a:t> The numbers above the notes played by the right hand will tell you which notes to play at this stage. For example, when you see the number one, press down with your right thumb which should be on the G. When you see the number 2, press down with your right index finger which should be on the A, etc.</a:t>
            </a:r>
            <a:endParaRPr lang="en-TT" sz="1400">
              <a:effectLst/>
              <a:latin typeface="Calibri" panose="020F0502020204030204" pitchFamily="34" charset="0"/>
              <a:ea typeface="Calibri" panose="020F0502020204030204" pitchFamily="34" charset="0"/>
              <a:cs typeface="Gautami" panose="020B0502040204020203" pitchFamily="34" charset="0"/>
            </a:endParaRPr>
          </a:p>
          <a:p>
            <a:pPr marL="0" marR="0" algn="just">
              <a:lnSpc>
                <a:spcPct val="107000"/>
              </a:lnSpc>
              <a:spcBef>
                <a:spcPts val="0"/>
              </a:spcBef>
              <a:spcAft>
                <a:spcPts val="800"/>
              </a:spcAft>
            </a:pPr>
            <a:r>
              <a:rPr lang="en-GB" sz="1400">
                <a:effectLst/>
                <a:latin typeface="Calibri" panose="020F0502020204030204" pitchFamily="34" charset="0"/>
                <a:ea typeface="Calibri" panose="020F0502020204030204" pitchFamily="34" charset="0"/>
                <a:cs typeface="Gautami" panose="020B0502040204020203" pitchFamily="34" charset="0"/>
              </a:rPr>
              <a:t> The capital letters about the staff brackets (G, D7, etc ) are hints to tell you which chord to play with your left hand at this point. The notes of the chord are  found in the lower staff. The only two chords  you will need to play “Nothing but the Blood” are the two that you have already learnt.</a:t>
            </a:r>
            <a:endParaRPr lang="en-TT" sz="1400">
              <a:effectLst/>
              <a:latin typeface="Calibri" panose="020F0502020204030204" pitchFamily="34" charset="0"/>
              <a:ea typeface="Calibri" panose="020F0502020204030204" pitchFamily="34" charset="0"/>
              <a:cs typeface="Gautami" panose="020B0502040204020203" pitchFamily="34" charset="0"/>
            </a:endParaRPr>
          </a:p>
          <a:p>
            <a:pPr marL="0" marR="0" algn="just">
              <a:lnSpc>
                <a:spcPct val="107000"/>
              </a:lnSpc>
              <a:spcBef>
                <a:spcPts val="0"/>
              </a:spcBef>
              <a:spcAft>
                <a:spcPts val="800"/>
              </a:spcAft>
            </a:pPr>
            <a:r>
              <a:rPr lang="en-GB" sz="1400">
                <a:effectLst/>
                <a:latin typeface="Calibri" panose="020F0502020204030204" pitchFamily="34" charset="0"/>
                <a:ea typeface="Calibri" panose="020F0502020204030204" pitchFamily="34" charset="0"/>
                <a:cs typeface="Gautami" panose="020B0502040204020203" pitchFamily="34" charset="0"/>
              </a:rPr>
              <a:t> There are four types of notes used in this song. Songs can be played at any speed, but the types of notes used to tell you how long to hold each note relative two other notes in the song.</a:t>
            </a:r>
          </a:p>
          <a:p>
            <a:pPr marL="0" marR="0" algn="just">
              <a:lnSpc>
                <a:spcPct val="107000"/>
              </a:lnSpc>
              <a:spcBef>
                <a:spcPts val="0"/>
              </a:spcBef>
              <a:spcAft>
                <a:spcPts val="800"/>
              </a:spcAft>
            </a:pPr>
            <a:r>
              <a:rPr lang="en-GB" sz="3600">
                <a:latin typeface="Segoe UI Symbol" panose="020B0502040204020203" pitchFamily="34" charset="0"/>
                <a:ea typeface="Segoe UI Symbol" panose="020B0502040204020203" pitchFamily="34" charset="0"/>
                <a:cs typeface="Gautami" panose="020B0502040204020203" pitchFamily="34" charset="0"/>
              </a:rPr>
              <a:t>𝅝 </a:t>
            </a:r>
            <a:r>
              <a:rPr lang="en-GB" sz="1400">
                <a:ea typeface="Segoe UI Symbol" panose="020B0502040204020203" pitchFamily="34" charset="0"/>
                <a:cs typeface="Gautami" panose="020B0502040204020203" pitchFamily="34" charset="0"/>
              </a:rPr>
              <a:t>Whole Note            Gets 4 beats                        For example, hold for 2 seconds</a:t>
            </a:r>
            <a:endParaRPr lang="en-GB" sz="3600">
              <a:latin typeface="Segoe UI Symbol" panose="020B0502040204020203" pitchFamily="34" charset="0"/>
              <a:ea typeface="Segoe UI Symbol" panose="020B0502040204020203" pitchFamily="34" charset="0"/>
              <a:cs typeface="Gautami" panose="020B0502040204020203" pitchFamily="34" charset="0"/>
            </a:endParaRPr>
          </a:p>
          <a:p>
            <a:pPr marL="0" marR="0" algn="just">
              <a:lnSpc>
                <a:spcPct val="107000"/>
              </a:lnSpc>
              <a:spcBef>
                <a:spcPts val="0"/>
              </a:spcBef>
              <a:spcAft>
                <a:spcPts val="800"/>
              </a:spcAft>
            </a:pPr>
            <a:r>
              <a:rPr lang="en-GB" sz="2800">
                <a:latin typeface="Segoe UI Symbol" panose="020B0502040204020203" pitchFamily="34" charset="0"/>
                <a:ea typeface="Segoe UI Symbol" panose="020B0502040204020203" pitchFamily="34" charset="0"/>
                <a:cs typeface="Gautami" panose="020B0502040204020203" pitchFamily="34" charset="0"/>
              </a:rPr>
              <a:t>𝅗𝅥</a:t>
            </a:r>
            <a:r>
              <a:rPr lang="en-GB">
                <a:ea typeface="Segoe UI Symbol" panose="020B0502040204020203" pitchFamily="34" charset="0"/>
                <a:cs typeface="Gautami" panose="020B0502040204020203" pitchFamily="34" charset="0"/>
              </a:rPr>
              <a:t>    </a:t>
            </a:r>
            <a:r>
              <a:rPr lang="en-GB" sz="1400">
                <a:ea typeface="Segoe UI Symbol" panose="020B0502040204020203" pitchFamily="34" charset="0"/>
                <a:cs typeface="Gautami" panose="020B0502040204020203" pitchFamily="34" charset="0"/>
              </a:rPr>
              <a:t>Half Note                 Gets 2 beats                        For example hold for 1 second </a:t>
            </a:r>
            <a:endParaRPr lang="en-GB" sz="1400">
              <a:latin typeface="Segoe UI Symbol" panose="020B0502040204020203" pitchFamily="34" charset="0"/>
              <a:ea typeface="Segoe UI Symbol" panose="020B0502040204020203" pitchFamily="34" charset="0"/>
              <a:cs typeface="Gautami" panose="020B0502040204020203" pitchFamily="34" charset="0"/>
            </a:endParaRPr>
          </a:p>
          <a:p>
            <a:pPr marL="0" marR="0" algn="just">
              <a:lnSpc>
                <a:spcPct val="107000"/>
              </a:lnSpc>
              <a:spcBef>
                <a:spcPts val="0"/>
              </a:spcBef>
              <a:spcAft>
                <a:spcPts val="800"/>
              </a:spcAft>
            </a:pPr>
            <a:r>
              <a:rPr lang="en-GB" sz="2800">
                <a:latin typeface="Segoe UI Symbol" panose="020B0502040204020203" pitchFamily="34" charset="0"/>
                <a:ea typeface="Segoe UI Symbol" panose="020B0502040204020203" pitchFamily="34" charset="0"/>
                <a:cs typeface="Gautami" panose="020B0502040204020203" pitchFamily="34" charset="0"/>
              </a:rPr>
              <a:t>𝅘𝅥  </a:t>
            </a:r>
            <a:r>
              <a:rPr lang="en-GB" sz="1400">
                <a:ea typeface="Segoe UI Symbol" panose="020B0502040204020203" pitchFamily="34" charset="0"/>
                <a:cs typeface="Gautami" panose="020B0502040204020203" pitchFamily="34" charset="0"/>
              </a:rPr>
              <a:t>Quarter Note          Gets 1 beat                          For example hold for ½ second</a:t>
            </a:r>
            <a:endParaRPr lang="en-GB" sz="2800">
              <a:latin typeface="Segoe UI Symbol" panose="020B0502040204020203" pitchFamily="34" charset="0"/>
              <a:ea typeface="Segoe UI Symbol" panose="020B0502040204020203" pitchFamily="34" charset="0"/>
              <a:cs typeface="Gautami" panose="020B0502040204020203" pitchFamily="34" charset="0"/>
            </a:endParaRPr>
          </a:p>
          <a:p>
            <a:pPr marL="0" marR="0" algn="just">
              <a:lnSpc>
                <a:spcPct val="107000"/>
              </a:lnSpc>
              <a:spcBef>
                <a:spcPts val="0"/>
              </a:spcBef>
              <a:spcAft>
                <a:spcPts val="800"/>
              </a:spcAft>
            </a:pPr>
            <a:r>
              <a:rPr lang="en-GB" sz="2800">
                <a:latin typeface="Segoe UI Symbol" panose="020B0502040204020203" pitchFamily="34" charset="0"/>
                <a:ea typeface="Segoe UI Symbol" panose="020B0502040204020203" pitchFamily="34" charset="0"/>
                <a:cs typeface="Gautami" panose="020B0502040204020203" pitchFamily="34" charset="0"/>
              </a:rPr>
              <a:t>𝅘𝅥𝅮   </a:t>
            </a:r>
            <a:r>
              <a:rPr lang="en-GB" sz="1400">
                <a:ea typeface="Segoe UI Symbol" panose="020B0502040204020203" pitchFamily="34" charset="0"/>
                <a:cs typeface="Gautami" panose="020B0502040204020203" pitchFamily="34" charset="0"/>
              </a:rPr>
              <a:t>Eighth Note         Gets ½ beat                         For example hold for ¼ second</a:t>
            </a:r>
          </a:p>
          <a:p>
            <a:pPr marL="0" marR="0" algn="just">
              <a:lnSpc>
                <a:spcPct val="107000"/>
              </a:lnSpc>
              <a:spcBef>
                <a:spcPts val="0"/>
              </a:spcBef>
              <a:spcAft>
                <a:spcPts val="800"/>
              </a:spcAft>
            </a:pPr>
            <a:r>
              <a:rPr lang="en-GB" sz="1400" u="sng">
                <a:effectLst/>
                <a:ea typeface="Segoe UI Symbol" panose="020B0502040204020203" pitchFamily="34" charset="0"/>
                <a:cs typeface="Gautami" panose="020B0502040204020203" pitchFamily="34" charset="0"/>
              </a:rPr>
              <a:t>Important:</a:t>
            </a:r>
            <a:r>
              <a:rPr lang="en-GB" sz="1400">
                <a:effectLst/>
                <a:ea typeface="Segoe UI Symbol" panose="020B0502040204020203" pitchFamily="34" charset="0"/>
                <a:cs typeface="Gautami" panose="020B0502040204020203" pitchFamily="34" charset="0"/>
              </a:rPr>
              <a:t> At this point, singing aloud will help you play the song with the proper timing</a:t>
            </a:r>
            <a:endParaRPr lang="en-TT" sz="1400" u="sng">
              <a:effectLst/>
              <a:ea typeface="Segoe UI Symbol" panose="020B0502040204020203" pitchFamily="34" charset="0"/>
              <a:cs typeface="Gautami" panose="020B0502040204020203" pitchFamily="34" charset="0"/>
            </a:endParaRPr>
          </a:p>
        </p:txBody>
      </p:sp>
    </p:spTree>
    <p:extLst>
      <p:ext uri="{BB962C8B-B14F-4D97-AF65-F5344CB8AC3E}">
        <p14:creationId xmlns:p14="http://schemas.microsoft.com/office/powerpoint/2010/main" val="20218518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4D71E16B-3733-4850-BD84-704F301D0EC8}"/>
              </a:ext>
            </a:extLst>
          </p:cNvPr>
          <p:cNvCxnSpPr>
            <a:cxnSpLocks/>
          </p:cNvCxnSpPr>
          <p:nvPr/>
        </p:nvCxnSpPr>
        <p:spPr>
          <a:xfrm flipV="1">
            <a:off x="7772400" y="-15240"/>
            <a:ext cx="0" cy="1005840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8" name="Rectangle 7">
            <a:extLst>
              <a:ext uri="{FF2B5EF4-FFF2-40B4-BE49-F238E27FC236}">
                <a16:creationId xmlns:a16="http://schemas.microsoft.com/office/drawing/2014/main" id="{A83A2C3E-8B11-F55B-1BDD-A83EFF208585}"/>
              </a:ext>
            </a:extLst>
          </p:cNvPr>
          <p:cNvSpPr/>
          <p:nvPr/>
        </p:nvSpPr>
        <p:spPr>
          <a:xfrm>
            <a:off x="7636505" y="17172"/>
            <a:ext cx="7772400" cy="10058400"/>
          </a:xfrm>
          <a:prstGeom prst="rect">
            <a:avLst/>
          </a:prstGeom>
          <a:gradFill flip="none" rotWithShape="1">
            <a:gsLst>
              <a:gs pos="0">
                <a:schemeClr val="bg1">
                  <a:lumMod val="75000"/>
                </a:schemeClr>
              </a:gs>
              <a:gs pos="11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T"/>
          </a:p>
        </p:txBody>
      </p:sp>
      <p:sp>
        <p:nvSpPr>
          <p:cNvPr id="10" name="Rectangle 9">
            <a:extLst>
              <a:ext uri="{FF2B5EF4-FFF2-40B4-BE49-F238E27FC236}">
                <a16:creationId xmlns:a16="http://schemas.microsoft.com/office/drawing/2014/main" id="{FD76987B-8D95-A411-B3B6-313F45A92BC5}"/>
              </a:ext>
            </a:extLst>
          </p:cNvPr>
          <p:cNvSpPr/>
          <p:nvPr/>
        </p:nvSpPr>
        <p:spPr>
          <a:xfrm rot="-10800000">
            <a:off x="-37834" y="-17173"/>
            <a:ext cx="7772400" cy="10058400"/>
          </a:xfrm>
          <a:prstGeom prst="rect">
            <a:avLst/>
          </a:prstGeom>
          <a:gradFill flip="none" rotWithShape="1">
            <a:gsLst>
              <a:gs pos="2000">
                <a:schemeClr val="bg1">
                  <a:lumMod val="75000"/>
                </a:schemeClr>
              </a:gs>
              <a:gs pos="11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T"/>
          </a:p>
        </p:txBody>
      </p:sp>
      <p:cxnSp>
        <p:nvCxnSpPr>
          <p:cNvPr id="3" name="Straight Connector 2">
            <a:extLst>
              <a:ext uri="{FF2B5EF4-FFF2-40B4-BE49-F238E27FC236}">
                <a16:creationId xmlns:a16="http://schemas.microsoft.com/office/drawing/2014/main" id="{765EE03D-A238-6A7F-BCC1-71E3F6F43E16}"/>
              </a:ext>
            </a:extLst>
          </p:cNvPr>
          <p:cNvCxnSpPr>
            <a:cxnSpLocks/>
          </p:cNvCxnSpPr>
          <p:nvPr/>
        </p:nvCxnSpPr>
        <p:spPr>
          <a:xfrm flipV="1">
            <a:off x="7772400" y="0"/>
            <a:ext cx="0" cy="10058400"/>
          </a:xfrm>
          <a:prstGeom prst="line">
            <a:avLst/>
          </a:prstGeom>
          <a:ln w="19050"/>
        </p:spPr>
        <p:style>
          <a:lnRef idx="1">
            <a:schemeClr val="dk1"/>
          </a:lnRef>
          <a:fillRef idx="0">
            <a:schemeClr val="dk1"/>
          </a:fillRef>
          <a:effectRef idx="0">
            <a:schemeClr val="dk1"/>
          </a:effectRef>
          <a:fontRef idx="minor">
            <a:schemeClr val="tx1"/>
          </a:fontRef>
        </p:style>
      </p:cxnSp>
      <p:cxnSp>
        <p:nvCxnSpPr>
          <p:cNvPr id="63" name="Straight Connector 62">
            <a:extLst>
              <a:ext uri="{FF2B5EF4-FFF2-40B4-BE49-F238E27FC236}">
                <a16:creationId xmlns:a16="http://schemas.microsoft.com/office/drawing/2014/main" id="{9A7BEBBE-7B45-AF80-3815-C4595B33E299}"/>
              </a:ext>
            </a:extLst>
          </p:cNvPr>
          <p:cNvCxnSpPr>
            <a:cxnSpLocks/>
          </p:cNvCxnSpPr>
          <p:nvPr/>
        </p:nvCxnSpPr>
        <p:spPr>
          <a:xfrm flipH="1">
            <a:off x="-37835" y="0"/>
            <a:ext cx="0" cy="10058400"/>
          </a:xfrm>
          <a:prstGeom prst="line">
            <a:avLst/>
          </a:prstGeom>
        </p:spPr>
        <p:style>
          <a:lnRef idx="1">
            <a:schemeClr val="dk1"/>
          </a:lnRef>
          <a:fillRef idx="0">
            <a:schemeClr val="dk1"/>
          </a:fillRef>
          <a:effectRef idx="0">
            <a:schemeClr val="dk1"/>
          </a:effectRef>
          <a:fontRef idx="minor">
            <a:schemeClr val="tx1"/>
          </a:fontRef>
        </p:style>
      </p:cxnSp>
      <p:cxnSp>
        <p:nvCxnSpPr>
          <p:cNvPr id="66" name="Straight Connector 65">
            <a:extLst>
              <a:ext uri="{FF2B5EF4-FFF2-40B4-BE49-F238E27FC236}">
                <a16:creationId xmlns:a16="http://schemas.microsoft.com/office/drawing/2014/main" id="{701C6822-651B-684B-778B-8038CFC20C59}"/>
              </a:ext>
            </a:extLst>
          </p:cNvPr>
          <p:cNvCxnSpPr>
            <a:cxnSpLocks/>
          </p:cNvCxnSpPr>
          <p:nvPr/>
        </p:nvCxnSpPr>
        <p:spPr>
          <a:xfrm>
            <a:off x="30480" y="-17173"/>
            <a:ext cx="0" cy="10058400"/>
          </a:xfrm>
          <a:prstGeom prst="line">
            <a:avLst/>
          </a:prstGeom>
        </p:spPr>
        <p:style>
          <a:lnRef idx="1">
            <a:schemeClr val="dk1"/>
          </a:lnRef>
          <a:fillRef idx="0">
            <a:schemeClr val="dk1"/>
          </a:fillRef>
          <a:effectRef idx="0">
            <a:schemeClr val="dk1"/>
          </a:effectRef>
          <a:fontRef idx="minor">
            <a:schemeClr val="tx1"/>
          </a:fontRef>
        </p:style>
      </p:cxnSp>
      <p:cxnSp>
        <p:nvCxnSpPr>
          <p:cNvPr id="70" name="Straight Connector 69">
            <a:extLst>
              <a:ext uri="{FF2B5EF4-FFF2-40B4-BE49-F238E27FC236}">
                <a16:creationId xmlns:a16="http://schemas.microsoft.com/office/drawing/2014/main" id="{044189FD-8D63-A782-224F-0E080EA00BFE}"/>
              </a:ext>
            </a:extLst>
          </p:cNvPr>
          <p:cNvCxnSpPr>
            <a:cxnSpLocks/>
          </p:cNvCxnSpPr>
          <p:nvPr/>
        </p:nvCxnSpPr>
        <p:spPr>
          <a:xfrm flipH="1">
            <a:off x="114565" y="0"/>
            <a:ext cx="0" cy="10058400"/>
          </a:xfrm>
          <a:prstGeom prst="line">
            <a:avLst/>
          </a:prstGeom>
        </p:spPr>
        <p:style>
          <a:lnRef idx="1">
            <a:schemeClr val="dk1"/>
          </a:lnRef>
          <a:fillRef idx="0">
            <a:schemeClr val="dk1"/>
          </a:fillRef>
          <a:effectRef idx="0">
            <a:schemeClr val="dk1"/>
          </a:effectRef>
          <a:fontRef idx="minor">
            <a:schemeClr val="tx1"/>
          </a:fontRef>
        </p:style>
      </p:cxnSp>
      <p:cxnSp>
        <p:nvCxnSpPr>
          <p:cNvPr id="71" name="Straight Connector 70">
            <a:extLst>
              <a:ext uri="{FF2B5EF4-FFF2-40B4-BE49-F238E27FC236}">
                <a16:creationId xmlns:a16="http://schemas.microsoft.com/office/drawing/2014/main" id="{401DC7BC-77D4-01FC-4281-ACD8AC034D82}"/>
              </a:ext>
            </a:extLst>
          </p:cNvPr>
          <p:cNvCxnSpPr>
            <a:cxnSpLocks/>
          </p:cNvCxnSpPr>
          <p:nvPr/>
        </p:nvCxnSpPr>
        <p:spPr>
          <a:xfrm flipH="1">
            <a:off x="7753483" y="0"/>
            <a:ext cx="37835" cy="10058400"/>
          </a:xfrm>
          <a:prstGeom prst="line">
            <a:avLst/>
          </a:prstGeom>
        </p:spPr>
        <p:style>
          <a:lnRef idx="1">
            <a:schemeClr val="dk1"/>
          </a:lnRef>
          <a:fillRef idx="0">
            <a:schemeClr val="dk1"/>
          </a:fillRef>
          <a:effectRef idx="0">
            <a:schemeClr val="dk1"/>
          </a:effectRef>
          <a:fontRef idx="minor">
            <a:schemeClr val="tx1"/>
          </a:fontRef>
        </p:style>
      </p:cxnSp>
      <p:pic>
        <p:nvPicPr>
          <p:cNvPr id="11" name="Picture 10" descr="Diagram, engineering drawing&#10;&#10;Description automatically generated">
            <a:extLst>
              <a:ext uri="{FF2B5EF4-FFF2-40B4-BE49-F238E27FC236}">
                <a16:creationId xmlns:a16="http://schemas.microsoft.com/office/drawing/2014/main" id="{CACBCB98-594B-61A9-8CEF-D82267F7E8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3395" y="93983"/>
            <a:ext cx="6499845" cy="9113520"/>
          </a:xfrm>
          <a:prstGeom prst="rect">
            <a:avLst/>
          </a:prstGeom>
        </p:spPr>
      </p:pic>
      <p:grpSp>
        <p:nvGrpSpPr>
          <p:cNvPr id="13" name="Group 12">
            <a:extLst>
              <a:ext uri="{FF2B5EF4-FFF2-40B4-BE49-F238E27FC236}">
                <a16:creationId xmlns:a16="http://schemas.microsoft.com/office/drawing/2014/main" id="{E77845F6-FF05-7B7B-080A-BF4EA3BD359A}"/>
              </a:ext>
            </a:extLst>
          </p:cNvPr>
          <p:cNvGrpSpPr/>
          <p:nvPr/>
        </p:nvGrpSpPr>
        <p:grpSpPr>
          <a:xfrm>
            <a:off x="8305800" y="486949"/>
            <a:ext cx="7512868" cy="8720554"/>
            <a:chOff x="7909560" y="721234"/>
            <a:chExt cx="7512868" cy="8720554"/>
          </a:xfrm>
        </p:grpSpPr>
        <p:pic>
          <p:nvPicPr>
            <p:cNvPr id="15" name="Picture 14" descr="Diagram, engineering drawing&#10;&#10;Description automatically generated">
              <a:extLst>
                <a:ext uri="{FF2B5EF4-FFF2-40B4-BE49-F238E27FC236}">
                  <a16:creationId xmlns:a16="http://schemas.microsoft.com/office/drawing/2014/main" id="{C2AF910A-D351-3F68-4D4C-4222BBBD2E99}"/>
                </a:ext>
              </a:extLst>
            </p:cNvPr>
            <p:cNvPicPr>
              <a:picLocks noChangeAspect="1"/>
            </p:cNvPicPr>
            <p:nvPr/>
          </p:nvPicPr>
          <p:blipFill rotWithShape="1">
            <a:blip r:embed="rId4">
              <a:extLst>
                <a:ext uri="{28A0092B-C50C-407E-A947-70E740481C1C}">
                  <a14:useLocalDpi xmlns:a14="http://schemas.microsoft.com/office/drawing/2010/main" val="0"/>
                </a:ext>
              </a:extLst>
            </a:blip>
            <a:srcRect l="30384" t="77222" r="6623" b="8980"/>
            <a:stretch/>
          </p:blipFill>
          <p:spPr bwMode="auto">
            <a:xfrm>
              <a:off x="8153399" y="5210188"/>
              <a:ext cx="6461761" cy="1984831"/>
            </a:xfrm>
            <a:prstGeom prst="rect">
              <a:avLst/>
            </a:prstGeom>
            <a:noFill/>
            <a:ln>
              <a:noFill/>
            </a:ln>
            <a:extLst>
              <a:ext uri="{53640926-AAD7-44D8-BBD7-CCE9431645EC}">
                <a14:shadowObscured xmlns:a14="http://schemas.microsoft.com/office/drawing/2010/main"/>
              </a:ext>
            </a:extLst>
          </p:spPr>
        </p:pic>
        <p:sp>
          <p:nvSpPr>
            <p:cNvPr id="16" name="TextBox 15">
              <a:extLst>
                <a:ext uri="{FF2B5EF4-FFF2-40B4-BE49-F238E27FC236}">
                  <a16:creationId xmlns:a16="http://schemas.microsoft.com/office/drawing/2014/main" id="{68222CB3-41D5-6AE9-1665-447F6F9EBFB9}"/>
                </a:ext>
              </a:extLst>
            </p:cNvPr>
            <p:cNvSpPr txBox="1"/>
            <p:nvPr/>
          </p:nvSpPr>
          <p:spPr>
            <a:xfrm>
              <a:off x="8153399" y="721234"/>
              <a:ext cx="7269029" cy="1261884"/>
            </a:xfrm>
            <a:prstGeom prst="rect">
              <a:avLst/>
            </a:prstGeom>
            <a:noFill/>
          </p:spPr>
          <p:txBody>
            <a:bodyPr wrap="square" rtlCol="0">
              <a:spAutoFit/>
            </a:bodyPr>
            <a:lstStyle/>
            <a:p>
              <a:pPr algn="ctr"/>
              <a:r>
                <a:rPr lang="en-TT" sz="2000" b="1"/>
                <a:t>Instructions for playing “Our Great Saviour:”</a:t>
              </a:r>
            </a:p>
            <a:p>
              <a:pPr algn="ctr"/>
              <a:endParaRPr lang="en-TT" sz="2000" b="1"/>
            </a:p>
            <a:p>
              <a:r>
                <a:rPr lang="en-TT" sz="1600"/>
                <a:t>You will need another Chord for this song::</a:t>
              </a:r>
            </a:p>
            <a:p>
              <a:endParaRPr lang="en-TT" sz="2000"/>
            </a:p>
          </p:txBody>
        </p:sp>
        <p:pic>
          <p:nvPicPr>
            <p:cNvPr id="17" name="Picture 4" descr="Music - Secrets of Chords">
              <a:extLst>
                <a:ext uri="{FF2B5EF4-FFF2-40B4-BE49-F238E27FC236}">
                  <a16:creationId xmlns:a16="http://schemas.microsoft.com/office/drawing/2014/main" id="{B3A142BB-978E-21B5-BBCD-CA43CBCE958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80120" y="1983118"/>
              <a:ext cx="5532120" cy="1847850"/>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a:extLst>
                <a:ext uri="{FF2B5EF4-FFF2-40B4-BE49-F238E27FC236}">
                  <a16:creationId xmlns:a16="http://schemas.microsoft.com/office/drawing/2014/main" id="{AC8E43A0-8BF3-1DFC-84C9-C9622B4D6FBF}"/>
                </a:ext>
              </a:extLst>
            </p:cNvPr>
            <p:cNvSpPr txBox="1"/>
            <p:nvPr/>
          </p:nvSpPr>
          <p:spPr>
            <a:xfrm>
              <a:off x="8031480" y="4114800"/>
              <a:ext cx="6583680" cy="1200329"/>
            </a:xfrm>
            <a:prstGeom prst="rect">
              <a:avLst/>
            </a:prstGeom>
            <a:noFill/>
          </p:spPr>
          <p:txBody>
            <a:bodyPr wrap="square" rtlCol="0">
              <a:spAutoFit/>
            </a:bodyPr>
            <a:lstStyle/>
            <a:p>
              <a:r>
                <a:rPr lang="en-GB"/>
                <a:t>When you get to the last line of the s</a:t>
              </a:r>
              <a:r>
                <a:rPr lang="en-TT"/>
                <a:t>ong</a:t>
              </a:r>
              <a:r>
                <a:rPr lang="en-GB"/>
                <a:t>, there is one note that is a little higher than any of the notes you have previously played in the right hand. </a:t>
              </a:r>
              <a:r>
                <a:rPr lang="en-TT"/>
                <a:t>You will have</a:t>
              </a:r>
              <a:r>
                <a:rPr lang="en-GB"/>
                <a:t> to stretch your pinky a little bit fa</a:t>
              </a:r>
              <a:r>
                <a:rPr lang="en-TT"/>
                <a:t>r</a:t>
              </a:r>
              <a:r>
                <a:rPr lang="en-GB"/>
                <a:t>ther to the right to play this </a:t>
              </a:r>
              <a:r>
                <a:rPr lang="en-TT"/>
                <a:t>E</a:t>
              </a:r>
              <a:r>
                <a:rPr lang="en-GB"/>
                <a:t> note </a:t>
              </a:r>
              <a:endParaRPr lang="en-TT"/>
            </a:p>
          </p:txBody>
        </p:sp>
        <p:sp>
          <p:nvSpPr>
            <p:cNvPr id="35" name="TextBox 34">
              <a:extLst>
                <a:ext uri="{FF2B5EF4-FFF2-40B4-BE49-F238E27FC236}">
                  <a16:creationId xmlns:a16="http://schemas.microsoft.com/office/drawing/2014/main" id="{129634C0-95D7-2FB9-9AD0-D1CE9CC95B29}"/>
                </a:ext>
              </a:extLst>
            </p:cNvPr>
            <p:cNvSpPr txBox="1"/>
            <p:nvPr/>
          </p:nvSpPr>
          <p:spPr>
            <a:xfrm>
              <a:off x="7909560" y="7195019"/>
              <a:ext cx="6827522" cy="2246769"/>
            </a:xfrm>
            <a:prstGeom prst="rect">
              <a:avLst/>
            </a:prstGeom>
            <a:noFill/>
          </p:spPr>
          <p:txBody>
            <a:bodyPr wrap="square" rtlCol="0">
              <a:spAutoFit/>
            </a:bodyPr>
            <a:lstStyle/>
            <a:p>
              <a:r>
                <a:rPr lang="en-TT" sz="3600">
                  <a:latin typeface="Segoe UI Symbol" panose="020B0502040204020203" pitchFamily="34" charset="0"/>
                  <a:ea typeface="Segoe UI Symbol" panose="020B0502040204020203" pitchFamily="34" charset="0"/>
                </a:rPr>
                <a:t>𝅘𝅥. </a:t>
              </a:r>
              <a:r>
                <a:rPr lang="en-TT" sz="1600">
                  <a:ea typeface="Segoe UI Symbol" panose="020B0502040204020203" pitchFamily="34" charset="0"/>
                </a:rPr>
                <a:t>Dotted Quarter Note      Gets 1 ½ beats      For example, hold for ¾ second</a:t>
              </a:r>
              <a:r>
                <a:rPr lang="en-TT" sz="1600">
                  <a:latin typeface="Segoe UI Symbol" panose="020B0502040204020203" pitchFamily="34" charset="0"/>
                  <a:ea typeface="Segoe UI Symbol" panose="020B0502040204020203" pitchFamily="34" charset="0"/>
                </a:rPr>
                <a:t>        </a:t>
              </a:r>
            </a:p>
            <a:p>
              <a:r>
                <a:rPr lang="en-TT" sz="3600">
                  <a:latin typeface="Segoe UI Symbol" panose="020B0502040204020203" pitchFamily="34" charset="0"/>
                  <a:ea typeface="Segoe UI Symbol" panose="020B0502040204020203" pitchFamily="34" charset="0"/>
                </a:rPr>
                <a:t>𝅗𝅥. </a:t>
              </a:r>
              <a:r>
                <a:rPr lang="en-TT" sz="1600">
                  <a:ea typeface="Segoe UI Symbol" panose="020B0502040204020203" pitchFamily="34" charset="0"/>
                </a:rPr>
                <a:t>Dotted Half Note             Gets 3 beats          For example hold for 1 ½ seconds</a:t>
              </a:r>
            </a:p>
            <a:p>
              <a:r>
                <a:rPr lang="en-TT" sz="3600">
                  <a:latin typeface="Segoe UI Symbol" panose="020B0502040204020203" pitchFamily="34" charset="0"/>
                  <a:ea typeface="Segoe UI Symbol" panose="020B0502040204020203" pitchFamily="34" charset="0"/>
                </a:rPr>
                <a:t>𝅝. </a:t>
              </a:r>
              <a:r>
                <a:rPr lang="en-TT" sz="1600">
                  <a:ea typeface="Segoe UI Symbol" panose="020B0502040204020203" pitchFamily="34" charset="0"/>
                </a:rPr>
                <a:t>Dotted whole Note          Gets 6 beats          For example, hold for 3 seconds</a:t>
              </a:r>
            </a:p>
            <a:p>
              <a:r>
                <a:rPr lang="en-TT" sz="1600">
                  <a:ea typeface="Segoe UI Symbol" panose="020B0502040204020203" pitchFamily="34" charset="0"/>
                </a:rPr>
                <a:t>Note: The only dotted notes in this song are the dotted half notes found in the left hand chords.</a:t>
              </a:r>
              <a:endParaRPr lang="en-TT" sz="3600">
                <a:ea typeface="Segoe UI Symbol" panose="020B0502040204020203" pitchFamily="34" charset="0"/>
              </a:endParaRPr>
            </a:p>
          </p:txBody>
        </p:sp>
      </p:grpSp>
      <p:pic>
        <p:nvPicPr>
          <p:cNvPr id="37" name="Picture 2" descr="Free open book - Vector Art">
            <a:extLst>
              <a:ext uri="{FF2B5EF4-FFF2-40B4-BE49-F238E27FC236}">
                <a16:creationId xmlns:a16="http://schemas.microsoft.com/office/drawing/2014/main" id="{37DE0223-DBE2-27C7-CC1A-FF017872AEA4}"/>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423" t="11605" r="96349" b="14817"/>
          <a:stretch/>
        </p:blipFill>
        <p:spPr bwMode="auto">
          <a:xfrm>
            <a:off x="-29590" y="-59029"/>
            <a:ext cx="219415" cy="10168944"/>
          </a:xfrm>
          <a:prstGeom prst="rect">
            <a:avLst/>
          </a:prstGeom>
          <a:noFill/>
          <a:extLst>
            <a:ext uri="{909E8E84-426E-40DD-AFC4-6F175D3DCCD1}">
              <a14:hiddenFill xmlns:a14="http://schemas.microsoft.com/office/drawing/2010/main">
                <a:solidFill>
                  <a:srgbClr val="FFFFFF"/>
                </a:solidFill>
              </a14:hiddenFill>
            </a:ext>
          </a:extLst>
        </p:spPr>
      </p:pic>
      <p:sp>
        <p:nvSpPr>
          <p:cNvPr id="38" name="TextBox 37">
            <a:extLst>
              <a:ext uri="{FF2B5EF4-FFF2-40B4-BE49-F238E27FC236}">
                <a16:creationId xmlns:a16="http://schemas.microsoft.com/office/drawing/2014/main" id="{9EA3B91F-BE8D-8227-9614-955C27494E90}"/>
              </a:ext>
            </a:extLst>
          </p:cNvPr>
          <p:cNvSpPr txBox="1"/>
          <p:nvPr/>
        </p:nvSpPr>
        <p:spPr>
          <a:xfrm>
            <a:off x="5769011" y="9386785"/>
            <a:ext cx="3416300" cy="369332"/>
          </a:xfrm>
          <a:prstGeom prst="rect">
            <a:avLst/>
          </a:prstGeom>
          <a:noFill/>
        </p:spPr>
        <p:txBody>
          <a:bodyPr wrap="square" rtlCol="0">
            <a:spAutoFit/>
          </a:bodyPr>
          <a:lstStyle/>
          <a:p>
            <a:r>
              <a:rPr lang="en-TT"/>
              <a:t>*Muse score</a:t>
            </a:r>
          </a:p>
        </p:txBody>
      </p:sp>
      <p:sp>
        <p:nvSpPr>
          <p:cNvPr id="39" name="Rectangle 38">
            <a:hlinkClick r:id="rId7" action="ppaction://hlinkfile"/>
            <a:extLst>
              <a:ext uri="{FF2B5EF4-FFF2-40B4-BE49-F238E27FC236}">
                <a16:creationId xmlns:a16="http://schemas.microsoft.com/office/drawing/2014/main" id="{9C9C0D38-5C85-3C21-53E3-1BD438686C03}"/>
              </a:ext>
            </a:extLst>
          </p:cNvPr>
          <p:cNvSpPr/>
          <p:nvPr/>
        </p:nvSpPr>
        <p:spPr>
          <a:xfrm>
            <a:off x="5769011" y="9386785"/>
            <a:ext cx="1348070" cy="3693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T"/>
          </a:p>
        </p:txBody>
      </p:sp>
    </p:spTree>
    <p:extLst>
      <p:ext uri="{BB962C8B-B14F-4D97-AF65-F5344CB8AC3E}">
        <p14:creationId xmlns:p14="http://schemas.microsoft.com/office/powerpoint/2010/main" val="5982871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4D71E16B-3733-4850-BD84-704F301D0EC8}"/>
              </a:ext>
            </a:extLst>
          </p:cNvPr>
          <p:cNvCxnSpPr>
            <a:cxnSpLocks/>
          </p:cNvCxnSpPr>
          <p:nvPr/>
        </p:nvCxnSpPr>
        <p:spPr>
          <a:xfrm flipV="1">
            <a:off x="7772400" y="-15240"/>
            <a:ext cx="0" cy="1005840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8" name="Rectangle 7">
            <a:extLst>
              <a:ext uri="{FF2B5EF4-FFF2-40B4-BE49-F238E27FC236}">
                <a16:creationId xmlns:a16="http://schemas.microsoft.com/office/drawing/2014/main" id="{A83A2C3E-8B11-F55B-1BDD-A83EFF208585}"/>
              </a:ext>
            </a:extLst>
          </p:cNvPr>
          <p:cNvSpPr/>
          <p:nvPr/>
        </p:nvSpPr>
        <p:spPr>
          <a:xfrm>
            <a:off x="7534905" y="17172"/>
            <a:ext cx="7772400" cy="10058400"/>
          </a:xfrm>
          <a:prstGeom prst="rect">
            <a:avLst/>
          </a:prstGeom>
          <a:gradFill flip="none" rotWithShape="1">
            <a:gsLst>
              <a:gs pos="0">
                <a:schemeClr val="bg1">
                  <a:lumMod val="75000"/>
                </a:schemeClr>
              </a:gs>
              <a:gs pos="11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T"/>
          </a:p>
        </p:txBody>
      </p:sp>
      <p:sp>
        <p:nvSpPr>
          <p:cNvPr id="10" name="Rectangle 9">
            <a:extLst>
              <a:ext uri="{FF2B5EF4-FFF2-40B4-BE49-F238E27FC236}">
                <a16:creationId xmlns:a16="http://schemas.microsoft.com/office/drawing/2014/main" id="{FD76987B-8D95-A411-B3B6-313F45A92BC5}"/>
              </a:ext>
            </a:extLst>
          </p:cNvPr>
          <p:cNvSpPr/>
          <p:nvPr/>
        </p:nvSpPr>
        <p:spPr>
          <a:xfrm rot="-10800000">
            <a:off x="-36475" y="34344"/>
            <a:ext cx="7772400" cy="10058400"/>
          </a:xfrm>
          <a:prstGeom prst="rect">
            <a:avLst/>
          </a:prstGeom>
          <a:gradFill flip="none" rotWithShape="1">
            <a:gsLst>
              <a:gs pos="2000">
                <a:schemeClr val="bg1">
                  <a:lumMod val="75000"/>
                </a:schemeClr>
              </a:gs>
              <a:gs pos="11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T"/>
          </a:p>
        </p:txBody>
      </p:sp>
      <p:cxnSp>
        <p:nvCxnSpPr>
          <p:cNvPr id="3" name="Straight Connector 2">
            <a:extLst>
              <a:ext uri="{FF2B5EF4-FFF2-40B4-BE49-F238E27FC236}">
                <a16:creationId xmlns:a16="http://schemas.microsoft.com/office/drawing/2014/main" id="{765EE03D-A238-6A7F-BCC1-71E3F6F43E16}"/>
              </a:ext>
            </a:extLst>
          </p:cNvPr>
          <p:cNvCxnSpPr>
            <a:cxnSpLocks/>
          </p:cNvCxnSpPr>
          <p:nvPr/>
        </p:nvCxnSpPr>
        <p:spPr>
          <a:xfrm flipV="1">
            <a:off x="7772400" y="0"/>
            <a:ext cx="0" cy="10058400"/>
          </a:xfrm>
          <a:prstGeom prst="line">
            <a:avLst/>
          </a:prstGeom>
          <a:ln w="19050"/>
        </p:spPr>
        <p:style>
          <a:lnRef idx="1">
            <a:schemeClr val="dk1"/>
          </a:lnRef>
          <a:fillRef idx="0">
            <a:schemeClr val="dk1"/>
          </a:fillRef>
          <a:effectRef idx="0">
            <a:schemeClr val="dk1"/>
          </a:effectRef>
          <a:fontRef idx="minor">
            <a:schemeClr val="tx1"/>
          </a:fontRef>
        </p:style>
      </p:cxnSp>
      <p:cxnSp>
        <p:nvCxnSpPr>
          <p:cNvPr id="71" name="Straight Connector 70">
            <a:extLst>
              <a:ext uri="{FF2B5EF4-FFF2-40B4-BE49-F238E27FC236}">
                <a16:creationId xmlns:a16="http://schemas.microsoft.com/office/drawing/2014/main" id="{401DC7BC-77D4-01FC-4281-ACD8AC034D82}"/>
              </a:ext>
            </a:extLst>
          </p:cNvPr>
          <p:cNvCxnSpPr>
            <a:cxnSpLocks/>
          </p:cNvCxnSpPr>
          <p:nvPr/>
        </p:nvCxnSpPr>
        <p:spPr>
          <a:xfrm flipH="1">
            <a:off x="7753483" y="0"/>
            <a:ext cx="37835" cy="10058400"/>
          </a:xfrm>
          <a:prstGeom prst="line">
            <a:avLst/>
          </a:prstGeom>
        </p:spPr>
        <p:style>
          <a:lnRef idx="1">
            <a:schemeClr val="dk1"/>
          </a:lnRef>
          <a:fillRef idx="0">
            <a:schemeClr val="dk1"/>
          </a:fillRef>
          <a:effectRef idx="0">
            <a:schemeClr val="dk1"/>
          </a:effectRef>
          <a:fontRef idx="minor">
            <a:schemeClr val="tx1"/>
          </a:fontRef>
        </p:style>
      </p:cxnSp>
      <p:pic>
        <p:nvPicPr>
          <p:cNvPr id="36" name="Picture 2" descr="Free open book - Vector Art">
            <a:extLst>
              <a:ext uri="{FF2B5EF4-FFF2-40B4-BE49-F238E27FC236}">
                <a16:creationId xmlns:a16="http://schemas.microsoft.com/office/drawing/2014/main" id="{64FCDCEC-DD49-0302-9005-326C83576A1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423" t="11605" r="96349" b="14817"/>
          <a:stretch/>
        </p:blipFill>
        <p:spPr bwMode="auto">
          <a:xfrm>
            <a:off x="-29590" y="-59029"/>
            <a:ext cx="219415" cy="10168944"/>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37">
            <a:extLst>
              <a:ext uri="{FF2B5EF4-FFF2-40B4-BE49-F238E27FC236}">
                <a16:creationId xmlns:a16="http://schemas.microsoft.com/office/drawing/2014/main" id="{31CA1A76-4DF2-7203-B262-7F8304DA8947}"/>
              </a:ext>
            </a:extLst>
          </p:cNvPr>
          <p:cNvPicPr>
            <a:picLocks noChangeAspect="1"/>
          </p:cNvPicPr>
          <p:nvPr/>
        </p:nvPicPr>
        <p:blipFill rotWithShape="1">
          <a:blip r:embed="rId3">
            <a:extLst>
              <a:ext uri="{28A0092B-C50C-407E-A947-70E740481C1C}">
                <a14:useLocalDpi xmlns:a14="http://schemas.microsoft.com/office/drawing/2010/main" val="0"/>
              </a:ext>
            </a:extLst>
          </a:blip>
          <a:srcRect l="6869" t="8976" r="5479" b="23475"/>
          <a:stretch/>
        </p:blipFill>
        <p:spPr>
          <a:xfrm>
            <a:off x="315947" y="987442"/>
            <a:ext cx="6546320" cy="8891494"/>
          </a:xfrm>
          <a:prstGeom prst="rect">
            <a:avLst/>
          </a:prstGeom>
        </p:spPr>
      </p:pic>
      <p:sp>
        <p:nvSpPr>
          <p:cNvPr id="39" name="TextBox 38">
            <a:extLst>
              <a:ext uri="{FF2B5EF4-FFF2-40B4-BE49-F238E27FC236}">
                <a16:creationId xmlns:a16="http://schemas.microsoft.com/office/drawing/2014/main" id="{41B7F058-577C-B1F0-AEDB-583C400CCE96}"/>
              </a:ext>
            </a:extLst>
          </p:cNvPr>
          <p:cNvSpPr txBox="1"/>
          <p:nvPr/>
        </p:nvSpPr>
        <p:spPr>
          <a:xfrm>
            <a:off x="1504950" y="504152"/>
            <a:ext cx="4648200" cy="369332"/>
          </a:xfrm>
          <a:prstGeom prst="rect">
            <a:avLst/>
          </a:prstGeom>
          <a:noFill/>
        </p:spPr>
        <p:txBody>
          <a:bodyPr wrap="square" rtlCol="0">
            <a:spAutoFit/>
          </a:bodyPr>
          <a:lstStyle/>
          <a:p>
            <a:pPr algn="ctr"/>
            <a:r>
              <a:rPr lang="en-TT" b="1"/>
              <a:t>Our Great Saviour</a:t>
            </a:r>
          </a:p>
        </p:txBody>
      </p:sp>
      <p:pic>
        <p:nvPicPr>
          <p:cNvPr id="41" name="Picture 40">
            <a:extLst>
              <a:ext uri="{FF2B5EF4-FFF2-40B4-BE49-F238E27FC236}">
                <a16:creationId xmlns:a16="http://schemas.microsoft.com/office/drawing/2014/main" id="{F80E1B2E-6230-8DE0-668E-DA60127F2B5C}"/>
              </a:ext>
            </a:extLst>
          </p:cNvPr>
          <p:cNvPicPr>
            <a:picLocks noChangeAspect="1"/>
          </p:cNvPicPr>
          <p:nvPr/>
        </p:nvPicPr>
        <p:blipFill rotWithShape="1">
          <a:blip r:embed="rId3">
            <a:extLst>
              <a:ext uri="{28A0092B-C50C-407E-A947-70E740481C1C}">
                <a14:useLocalDpi xmlns:a14="http://schemas.microsoft.com/office/drawing/2010/main" val="0"/>
              </a:ext>
            </a:extLst>
          </a:blip>
          <a:srcRect l="6869" t="74800" r="5479" b="2553"/>
          <a:stretch/>
        </p:blipFill>
        <p:spPr>
          <a:xfrm>
            <a:off x="8591012" y="987442"/>
            <a:ext cx="6727489" cy="2848648"/>
          </a:xfrm>
          <a:prstGeom prst="rect">
            <a:avLst/>
          </a:prstGeom>
        </p:spPr>
      </p:pic>
      <p:sp>
        <p:nvSpPr>
          <p:cNvPr id="42" name="TextBox 41">
            <a:extLst>
              <a:ext uri="{FF2B5EF4-FFF2-40B4-BE49-F238E27FC236}">
                <a16:creationId xmlns:a16="http://schemas.microsoft.com/office/drawing/2014/main" id="{D697186A-2A5B-F53C-85FC-473710BC52F2}"/>
              </a:ext>
            </a:extLst>
          </p:cNvPr>
          <p:cNvSpPr txBox="1"/>
          <p:nvPr/>
        </p:nvSpPr>
        <p:spPr>
          <a:xfrm>
            <a:off x="14008100" y="9232900"/>
            <a:ext cx="3861065" cy="369332"/>
          </a:xfrm>
          <a:prstGeom prst="rect">
            <a:avLst/>
          </a:prstGeom>
          <a:noFill/>
        </p:spPr>
        <p:txBody>
          <a:bodyPr wrap="square" rtlCol="0">
            <a:spAutoFit/>
          </a:bodyPr>
          <a:lstStyle/>
          <a:p>
            <a:r>
              <a:rPr lang="en-TT"/>
              <a:t>*Musescore</a:t>
            </a:r>
          </a:p>
        </p:txBody>
      </p:sp>
      <p:sp>
        <p:nvSpPr>
          <p:cNvPr id="43" name="Rectangle 42">
            <a:hlinkClick r:id="rId4" action="ppaction://hlinkfile"/>
            <a:extLst>
              <a:ext uri="{FF2B5EF4-FFF2-40B4-BE49-F238E27FC236}">
                <a16:creationId xmlns:a16="http://schemas.microsoft.com/office/drawing/2014/main" id="{F2BF0D12-7D73-76FD-9062-E7CE4EE8AA6E}"/>
              </a:ext>
            </a:extLst>
          </p:cNvPr>
          <p:cNvSpPr/>
          <p:nvPr/>
        </p:nvSpPr>
        <p:spPr>
          <a:xfrm>
            <a:off x="14008100" y="9232900"/>
            <a:ext cx="1310401" cy="3693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T"/>
          </a:p>
        </p:txBody>
      </p:sp>
    </p:spTree>
    <p:extLst>
      <p:ext uri="{BB962C8B-B14F-4D97-AF65-F5344CB8AC3E}">
        <p14:creationId xmlns:p14="http://schemas.microsoft.com/office/powerpoint/2010/main" val="25344884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4D71E16B-3733-4850-BD84-704F301D0EC8}"/>
              </a:ext>
            </a:extLst>
          </p:cNvPr>
          <p:cNvCxnSpPr>
            <a:cxnSpLocks/>
          </p:cNvCxnSpPr>
          <p:nvPr/>
        </p:nvCxnSpPr>
        <p:spPr>
          <a:xfrm flipV="1">
            <a:off x="7772400" y="-15240"/>
            <a:ext cx="0" cy="1005840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8" name="Rectangle 7">
            <a:extLst>
              <a:ext uri="{FF2B5EF4-FFF2-40B4-BE49-F238E27FC236}">
                <a16:creationId xmlns:a16="http://schemas.microsoft.com/office/drawing/2014/main" id="{A83A2C3E-8B11-F55B-1BDD-A83EFF208585}"/>
              </a:ext>
            </a:extLst>
          </p:cNvPr>
          <p:cNvSpPr/>
          <p:nvPr/>
        </p:nvSpPr>
        <p:spPr>
          <a:xfrm>
            <a:off x="7734567" y="34344"/>
            <a:ext cx="7772400" cy="10058400"/>
          </a:xfrm>
          <a:prstGeom prst="rect">
            <a:avLst/>
          </a:prstGeom>
          <a:gradFill flip="none" rotWithShape="1">
            <a:gsLst>
              <a:gs pos="0">
                <a:schemeClr val="bg1">
                  <a:lumMod val="75000"/>
                </a:schemeClr>
              </a:gs>
              <a:gs pos="11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T"/>
          </a:p>
        </p:txBody>
      </p:sp>
      <p:sp>
        <p:nvSpPr>
          <p:cNvPr id="10" name="Rectangle 9">
            <a:extLst>
              <a:ext uri="{FF2B5EF4-FFF2-40B4-BE49-F238E27FC236}">
                <a16:creationId xmlns:a16="http://schemas.microsoft.com/office/drawing/2014/main" id="{FD76987B-8D95-A411-B3B6-313F45A92BC5}"/>
              </a:ext>
            </a:extLst>
          </p:cNvPr>
          <p:cNvSpPr/>
          <p:nvPr/>
        </p:nvSpPr>
        <p:spPr>
          <a:xfrm rot="-10800000">
            <a:off x="-37834" y="34344"/>
            <a:ext cx="7772400" cy="10058400"/>
          </a:xfrm>
          <a:prstGeom prst="rect">
            <a:avLst/>
          </a:prstGeom>
          <a:gradFill flip="none" rotWithShape="1">
            <a:gsLst>
              <a:gs pos="2000">
                <a:schemeClr val="bg1">
                  <a:lumMod val="75000"/>
                </a:schemeClr>
              </a:gs>
              <a:gs pos="11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T"/>
          </a:p>
        </p:txBody>
      </p:sp>
      <p:cxnSp>
        <p:nvCxnSpPr>
          <p:cNvPr id="3" name="Straight Connector 2">
            <a:extLst>
              <a:ext uri="{FF2B5EF4-FFF2-40B4-BE49-F238E27FC236}">
                <a16:creationId xmlns:a16="http://schemas.microsoft.com/office/drawing/2014/main" id="{765EE03D-A238-6A7F-BCC1-71E3F6F43E16}"/>
              </a:ext>
            </a:extLst>
          </p:cNvPr>
          <p:cNvCxnSpPr>
            <a:cxnSpLocks/>
          </p:cNvCxnSpPr>
          <p:nvPr/>
        </p:nvCxnSpPr>
        <p:spPr>
          <a:xfrm flipV="1">
            <a:off x="7772400" y="0"/>
            <a:ext cx="0" cy="10058400"/>
          </a:xfrm>
          <a:prstGeom prst="line">
            <a:avLst/>
          </a:prstGeom>
          <a:ln w="19050"/>
        </p:spPr>
        <p:style>
          <a:lnRef idx="1">
            <a:schemeClr val="dk1"/>
          </a:lnRef>
          <a:fillRef idx="0">
            <a:schemeClr val="dk1"/>
          </a:fillRef>
          <a:effectRef idx="0">
            <a:schemeClr val="dk1"/>
          </a:effectRef>
          <a:fontRef idx="minor">
            <a:schemeClr val="tx1"/>
          </a:fontRef>
        </p:style>
      </p:cxnSp>
      <p:cxnSp>
        <p:nvCxnSpPr>
          <p:cNvPr id="71" name="Straight Connector 70">
            <a:extLst>
              <a:ext uri="{FF2B5EF4-FFF2-40B4-BE49-F238E27FC236}">
                <a16:creationId xmlns:a16="http://schemas.microsoft.com/office/drawing/2014/main" id="{401DC7BC-77D4-01FC-4281-ACD8AC034D82}"/>
              </a:ext>
            </a:extLst>
          </p:cNvPr>
          <p:cNvCxnSpPr>
            <a:cxnSpLocks/>
          </p:cNvCxnSpPr>
          <p:nvPr/>
        </p:nvCxnSpPr>
        <p:spPr>
          <a:xfrm flipH="1">
            <a:off x="7753483" y="0"/>
            <a:ext cx="37835" cy="10058400"/>
          </a:xfrm>
          <a:prstGeom prst="line">
            <a:avLst/>
          </a:prstGeom>
        </p:spPr>
        <p:style>
          <a:lnRef idx="1">
            <a:schemeClr val="dk1"/>
          </a:lnRef>
          <a:fillRef idx="0">
            <a:schemeClr val="dk1"/>
          </a:fillRef>
          <a:effectRef idx="0">
            <a:schemeClr val="dk1"/>
          </a:effectRef>
          <a:fontRef idx="minor">
            <a:schemeClr val="tx1"/>
          </a:fontRef>
        </p:style>
      </p:cxnSp>
      <p:pic>
        <p:nvPicPr>
          <p:cNvPr id="36" name="Picture 2" descr="Free open book - Vector Art">
            <a:extLst>
              <a:ext uri="{FF2B5EF4-FFF2-40B4-BE49-F238E27FC236}">
                <a16:creationId xmlns:a16="http://schemas.microsoft.com/office/drawing/2014/main" id="{64FCDCEC-DD49-0302-9005-326C83576A1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423" t="11605" r="96349" b="14817"/>
          <a:stretch/>
        </p:blipFill>
        <p:spPr bwMode="auto">
          <a:xfrm>
            <a:off x="-29590" y="-59029"/>
            <a:ext cx="219415" cy="10168944"/>
          </a:xfrm>
          <a:prstGeom prst="rect">
            <a:avLst/>
          </a:prstGeom>
          <a:noFill/>
          <a:extLst>
            <a:ext uri="{909E8E84-426E-40DD-AFC4-6F175D3DCCD1}">
              <a14:hiddenFill xmlns:a14="http://schemas.microsoft.com/office/drawing/2010/main">
                <a:solidFill>
                  <a:srgbClr val="FFFFFF"/>
                </a:solidFill>
              </a14:hiddenFill>
            </a:ext>
          </a:extLst>
        </p:spPr>
      </p:pic>
      <p:sp>
        <p:nvSpPr>
          <p:cNvPr id="35" name="TextBox 34">
            <a:extLst>
              <a:ext uri="{FF2B5EF4-FFF2-40B4-BE49-F238E27FC236}">
                <a16:creationId xmlns:a16="http://schemas.microsoft.com/office/drawing/2014/main" id="{C919D202-D6A6-A434-4A00-350452DD80F5}"/>
              </a:ext>
            </a:extLst>
          </p:cNvPr>
          <p:cNvSpPr txBox="1"/>
          <p:nvPr/>
        </p:nvSpPr>
        <p:spPr>
          <a:xfrm>
            <a:off x="423345" y="-33483"/>
            <a:ext cx="6915150" cy="2551852"/>
          </a:xfrm>
          <a:prstGeom prst="rect">
            <a:avLst/>
          </a:prstGeom>
          <a:noFill/>
        </p:spPr>
        <p:txBody>
          <a:bodyPr wrap="square" rtlCol="0">
            <a:spAutoFit/>
          </a:bodyPr>
          <a:lstStyle/>
          <a:p>
            <a:pPr algn="ctr">
              <a:lnSpc>
                <a:spcPct val="107000"/>
              </a:lnSpc>
              <a:spcAft>
                <a:spcPts val="259"/>
              </a:spcAft>
            </a:pPr>
            <a:endParaRPr lang="en-GB" sz="3106" b="1">
              <a:latin typeface="Calibri" panose="020F0502020204030204" pitchFamily="34" charset="0"/>
              <a:ea typeface="Calibri" panose="020F0502020204030204" pitchFamily="34" charset="0"/>
              <a:cs typeface="Gautami" panose="020B0502040204020203" pitchFamily="34" charset="0"/>
            </a:endParaRPr>
          </a:p>
          <a:p>
            <a:pPr algn="ctr">
              <a:lnSpc>
                <a:spcPct val="107000"/>
              </a:lnSpc>
              <a:spcAft>
                <a:spcPts val="259"/>
              </a:spcAft>
            </a:pPr>
            <a:r>
              <a:rPr lang="en-US" sz="2200" b="1">
                <a:latin typeface="Calibri" panose="020F0502020204030204" pitchFamily="34" charset="0"/>
                <a:ea typeface="Calibri" panose="020F0502020204030204" pitchFamily="34" charset="0"/>
                <a:cs typeface="Gautami" panose="020B0502040204020203" pitchFamily="34" charset="0"/>
              </a:rPr>
              <a:t>Instructions for playing “Am I a Soldier of the Cross?”</a:t>
            </a:r>
            <a:endParaRPr lang="en-TT" sz="2200" b="1">
              <a:latin typeface="Calibri" panose="020F0502020204030204" pitchFamily="34" charset="0"/>
              <a:ea typeface="Calibri" panose="020F0502020204030204" pitchFamily="34" charset="0"/>
              <a:cs typeface="Gautami" panose="020B0502040204020203" pitchFamily="34" charset="0"/>
            </a:endParaRPr>
          </a:p>
          <a:p>
            <a:pPr>
              <a:lnSpc>
                <a:spcPct val="107000"/>
              </a:lnSpc>
              <a:spcAft>
                <a:spcPts val="259"/>
              </a:spcAft>
            </a:pPr>
            <a:r>
              <a:rPr lang="en-US">
                <a:latin typeface="Calibri" panose="020F0502020204030204" pitchFamily="34" charset="0"/>
                <a:ea typeface="Calibri" panose="020F0502020204030204" pitchFamily="34" charset="0"/>
                <a:cs typeface="Gautami" panose="020B0502040204020203" pitchFamily="34" charset="0"/>
              </a:rPr>
              <a:t>You will need another Chord for this song. So far, the chords you have learned have been “major chords.” This will be your first “minor chord,” The fact that it is a minor chord is indicated by the Lower case “m” after the “E.”</a:t>
            </a:r>
            <a:endParaRPr lang="en-TT">
              <a:latin typeface="Calibri" panose="020F0502020204030204" pitchFamily="34" charset="0"/>
              <a:ea typeface="Calibri" panose="020F0502020204030204" pitchFamily="34" charset="0"/>
              <a:cs typeface="Gautami" panose="020B0502040204020203" pitchFamily="34" charset="0"/>
            </a:endParaRPr>
          </a:p>
          <a:p>
            <a:pPr>
              <a:lnSpc>
                <a:spcPct val="107000"/>
              </a:lnSpc>
              <a:spcAft>
                <a:spcPts val="259"/>
              </a:spcAft>
            </a:pPr>
            <a:r>
              <a:rPr lang="en-GB" sz="1811" b="1">
                <a:latin typeface="Calibri" panose="020F0502020204030204" pitchFamily="34" charset="0"/>
                <a:ea typeface="Calibri" panose="020F0502020204030204" pitchFamily="34" charset="0"/>
                <a:cs typeface="Gautami" panose="020B0502040204020203" pitchFamily="34" charset="0"/>
              </a:rPr>
              <a:t> </a:t>
            </a:r>
            <a:endParaRPr lang="en-TT" sz="1811">
              <a:latin typeface="Calibri" panose="020F0502020204030204" pitchFamily="34" charset="0"/>
              <a:ea typeface="Calibri" panose="020F0502020204030204" pitchFamily="34" charset="0"/>
              <a:cs typeface="Gautami" panose="020B0502040204020203" pitchFamily="34" charset="0"/>
            </a:endParaRPr>
          </a:p>
        </p:txBody>
      </p:sp>
      <p:grpSp>
        <p:nvGrpSpPr>
          <p:cNvPr id="39" name="Group 38">
            <a:extLst>
              <a:ext uri="{FF2B5EF4-FFF2-40B4-BE49-F238E27FC236}">
                <a16:creationId xmlns:a16="http://schemas.microsoft.com/office/drawing/2014/main" id="{C530FBBA-B434-A8FA-8D43-3732EB150CC0}"/>
              </a:ext>
            </a:extLst>
          </p:cNvPr>
          <p:cNvGrpSpPr/>
          <p:nvPr/>
        </p:nvGrpSpPr>
        <p:grpSpPr>
          <a:xfrm>
            <a:off x="481737" y="2210360"/>
            <a:ext cx="6540722" cy="2185121"/>
            <a:chOff x="481737" y="2210360"/>
            <a:chExt cx="6540722" cy="2185121"/>
          </a:xfrm>
        </p:grpSpPr>
        <p:grpSp>
          <p:nvGrpSpPr>
            <p:cNvPr id="37" name="Group 36">
              <a:extLst>
                <a:ext uri="{FF2B5EF4-FFF2-40B4-BE49-F238E27FC236}">
                  <a16:creationId xmlns:a16="http://schemas.microsoft.com/office/drawing/2014/main" id="{EC8A4F25-9E02-53F0-A555-43CFDE5F3817}"/>
                </a:ext>
              </a:extLst>
            </p:cNvPr>
            <p:cNvGrpSpPr/>
            <p:nvPr/>
          </p:nvGrpSpPr>
          <p:grpSpPr>
            <a:xfrm>
              <a:off x="481737" y="2627641"/>
              <a:ext cx="6540722" cy="1767840"/>
              <a:chOff x="464665" y="2454300"/>
              <a:chExt cx="6540722" cy="1767840"/>
            </a:xfrm>
          </p:grpSpPr>
          <p:pic>
            <p:nvPicPr>
              <p:cNvPr id="7" name="Picture 6" descr="Piano Keyboard Notes, Naturals worksheet">
                <a:extLst>
                  <a:ext uri="{FF2B5EF4-FFF2-40B4-BE49-F238E27FC236}">
                    <a16:creationId xmlns:a16="http://schemas.microsoft.com/office/drawing/2014/main" id="{B6273495-A41A-5424-BCAE-D642BC8479AA}"/>
                  </a:ext>
                </a:extLst>
              </p:cNvPr>
              <p:cNvPicPr>
                <a:picLocks noChangeAspect="1"/>
              </p:cNvPicPr>
              <p:nvPr/>
            </p:nvPicPr>
            <p:blipFill rotWithShape="1">
              <a:blip r:embed="rId3">
                <a:extLst>
                  <a:ext uri="{28A0092B-C50C-407E-A947-70E740481C1C}">
                    <a14:useLocalDpi xmlns:a14="http://schemas.microsoft.com/office/drawing/2010/main" val="0"/>
                  </a:ext>
                </a:extLst>
              </a:blip>
              <a:srcRect l="7950" t="28069" r="3577" b="29578"/>
              <a:stretch/>
            </p:blipFill>
            <p:spPr bwMode="auto">
              <a:xfrm>
                <a:off x="464665" y="2454300"/>
                <a:ext cx="6540722" cy="1767840"/>
              </a:xfrm>
              <a:prstGeom prst="rect">
                <a:avLst/>
              </a:prstGeom>
              <a:noFill/>
              <a:ln>
                <a:noFill/>
              </a:ln>
              <a:extLst>
                <a:ext uri="{53640926-AAD7-44D8-BBD7-CCE9431645EC}">
                  <a14:shadowObscured xmlns:a14="http://schemas.microsoft.com/office/drawing/2010/main"/>
                </a:ext>
              </a:extLst>
            </p:spPr>
          </p:pic>
          <p:sp>
            <p:nvSpPr>
              <p:cNvPr id="11" name="TextBox 10">
                <a:extLst>
                  <a:ext uri="{FF2B5EF4-FFF2-40B4-BE49-F238E27FC236}">
                    <a16:creationId xmlns:a16="http://schemas.microsoft.com/office/drawing/2014/main" id="{FC6CB52D-6831-6E75-5264-1335A7314A91}"/>
                  </a:ext>
                </a:extLst>
              </p:cNvPr>
              <p:cNvSpPr txBox="1"/>
              <p:nvPr/>
            </p:nvSpPr>
            <p:spPr>
              <a:xfrm>
                <a:off x="1695450" y="3760475"/>
                <a:ext cx="1066800" cy="461665"/>
              </a:xfrm>
              <a:prstGeom prst="rect">
                <a:avLst/>
              </a:prstGeom>
              <a:noFill/>
            </p:spPr>
            <p:txBody>
              <a:bodyPr wrap="square" rtlCol="0">
                <a:spAutoFit/>
              </a:bodyPr>
              <a:lstStyle/>
              <a:p>
                <a:pPr algn="ctr"/>
                <a:r>
                  <a:rPr lang="en-TT" sz="2400">
                    <a:latin typeface="Copperplate Gothic Bold" panose="020E0705020206020404" pitchFamily="34" charset="0"/>
                  </a:rPr>
                  <a:t>5</a:t>
                </a:r>
              </a:p>
            </p:txBody>
          </p:sp>
          <p:sp>
            <p:nvSpPr>
              <p:cNvPr id="15" name="TextBox 14">
                <a:extLst>
                  <a:ext uri="{FF2B5EF4-FFF2-40B4-BE49-F238E27FC236}">
                    <a16:creationId xmlns:a16="http://schemas.microsoft.com/office/drawing/2014/main" id="{B831C543-B691-EA64-BADD-79762388A0D0}"/>
                  </a:ext>
                </a:extLst>
              </p:cNvPr>
              <p:cNvSpPr txBox="1"/>
              <p:nvPr/>
            </p:nvSpPr>
            <p:spPr>
              <a:xfrm>
                <a:off x="2426794" y="3743304"/>
                <a:ext cx="1066800" cy="461665"/>
              </a:xfrm>
              <a:prstGeom prst="rect">
                <a:avLst/>
              </a:prstGeom>
              <a:noFill/>
            </p:spPr>
            <p:txBody>
              <a:bodyPr wrap="square" rtlCol="0">
                <a:spAutoFit/>
              </a:bodyPr>
              <a:lstStyle/>
              <a:p>
                <a:pPr algn="ctr"/>
                <a:r>
                  <a:rPr lang="en-TT" sz="2400">
                    <a:latin typeface="Copperplate Gothic Bold" panose="020E0705020206020404" pitchFamily="34" charset="0"/>
                  </a:rPr>
                  <a:t>3</a:t>
                </a:r>
              </a:p>
            </p:txBody>
          </p:sp>
          <p:sp>
            <p:nvSpPr>
              <p:cNvPr id="17" name="TextBox 16">
                <a:extLst>
                  <a:ext uri="{FF2B5EF4-FFF2-40B4-BE49-F238E27FC236}">
                    <a16:creationId xmlns:a16="http://schemas.microsoft.com/office/drawing/2014/main" id="{0F5DABBA-B66D-9AE2-112B-A2FD15EAE802}"/>
                  </a:ext>
                </a:extLst>
              </p:cNvPr>
              <p:cNvSpPr txBox="1"/>
              <p:nvPr/>
            </p:nvSpPr>
            <p:spPr>
              <a:xfrm>
                <a:off x="3591312" y="3743303"/>
                <a:ext cx="1066800" cy="461665"/>
              </a:xfrm>
              <a:prstGeom prst="rect">
                <a:avLst/>
              </a:prstGeom>
              <a:noFill/>
            </p:spPr>
            <p:txBody>
              <a:bodyPr wrap="square" rtlCol="0">
                <a:spAutoFit/>
              </a:bodyPr>
              <a:lstStyle/>
              <a:p>
                <a:pPr algn="ctr"/>
                <a:r>
                  <a:rPr lang="en-TT" sz="2400">
                    <a:latin typeface="Copperplate Gothic Bold" panose="020E0705020206020404" pitchFamily="34" charset="0"/>
                  </a:rPr>
                  <a:t>1</a:t>
                </a:r>
              </a:p>
            </p:txBody>
          </p:sp>
        </p:grpSp>
        <p:sp>
          <p:nvSpPr>
            <p:cNvPr id="38" name="TextBox 37">
              <a:extLst>
                <a:ext uri="{FF2B5EF4-FFF2-40B4-BE49-F238E27FC236}">
                  <a16:creationId xmlns:a16="http://schemas.microsoft.com/office/drawing/2014/main" id="{BDC39943-9A70-955F-4CC1-0E337CE1A075}"/>
                </a:ext>
              </a:extLst>
            </p:cNvPr>
            <p:cNvSpPr txBox="1"/>
            <p:nvPr/>
          </p:nvSpPr>
          <p:spPr>
            <a:xfrm>
              <a:off x="1340763" y="2210360"/>
              <a:ext cx="4515208" cy="400110"/>
            </a:xfrm>
            <a:prstGeom prst="rect">
              <a:avLst/>
            </a:prstGeom>
            <a:noFill/>
          </p:spPr>
          <p:txBody>
            <a:bodyPr wrap="square" rtlCol="0">
              <a:spAutoFit/>
            </a:bodyPr>
            <a:lstStyle/>
            <a:p>
              <a:pPr algn="ctr"/>
              <a:r>
                <a:rPr lang="en-TT" sz="2000" b="1"/>
                <a:t>Em Chord  (E minor Chord)</a:t>
              </a:r>
            </a:p>
          </p:txBody>
        </p:sp>
      </p:grpSp>
      <p:grpSp>
        <p:nvGrpSpPr>
          <p:cNvPr id="44" name="Group 43">
            <a:extLst>
              <a:ext uri="{FF2B5EF4-FFF2-40B4-BE49-F238E27FC236}">
                <a16:creationId xmlns:a16="http://schemas.microsoft.com/office/drawing/2014/main" id="{460606C6-F253-585E-A72F-F2BA30899373}"/>
              </a:ext>
            </a:extLst>
          </p:cNvPr>
          <p:cNvGrpSpPr/>
          <p:nvPr/>
        </p:nvGrpSpPr>
        <p:grpSpPr>
          <a:xfrm>
            <a:off x="516381" y="4608652"/>
            <a:ext cx="6729078" cy="4900723"/>
            <a:chOff x="761661" y="4171012"/>
            <a:chExt cx="6729078" cy="4900723"/>
          </a:xfrm>
        </p:grpSpPr>
        <p:sp>
          <p:nvSpPr>
            <p:cNvPr id="45" name="TextBox 44">
              <a:extLst>
                <a:ext uri="{FF2B5EF4-FFF2-40B4-BE49-F238E27FC236}">
                  <a16:creationId xmlns:a16="http://schemas.microsoft.com/office/drawing/2014/main" id="{07EE6160-31AA-466E-6214-7E2EC43CA088}"/>
                </a:ext>
              </a:extLst>
            </p:cNvPr>
            <p:cNvSpPr txBox="1"/>
            <p:nvPr/>
          </p:nvSpPr>
          <p:spPr>
            <a:xfrm>
              <a:off x="895260" y="4171012"/>
              <a:ext cx="6369212" cy="369332"/>
            </a:xfrm>
            <a:prstGeom prst="rect">
              <a:avLst/>
            </a:prstGeom>
            <a:noFill/>
          </p:spPr>
          <p:txBody>
            <a:bodyPr wrap="square" rtlCol="0">
              <a:spAutoFit/>
            </a:bodyPr>
            <a:lstStyle/>
            <a:p>
              <a:r>
                <a:rPr lang="en-US"/>
                <a:t>Also, this song contains another note you will have to stretch for:</a:t>
              </a:r>
              <a:endParaRPr lang="en-TT"/>
            </a:p>
          </p:txBody>
        </p:sp>
        <p:pic>
          <p:nvPicPr>
            <p:cNvPr id="46" name="Picture 45">
              <a:extLst>
                <a:ext uri="{FF2B5EF4-FFF2-40B4-BE49-F238E27FC236}">
                  <a16:creationId xmlns:a16="http://schemas.microsoft.com/office/drawing/2014/main" id="{6E857039-F812-D413-7D6B-E9D517A7D4D9}"/>
                </a:ext>
              </a:extLst>
            </p:cNvPr>
            <p:cNvPicPr>
              <a:picLocks noChangeAspect="1"/>
            </p:cNvPicPr>
            <p:nvPr/>
          </p:nvPicPr>
          <p:blipFill rotWithShape="1">
            <a:blip r:embed="rId4">
              <a:extLst>
                <a:ext uri="{28A0092B-C50C-407E-A947-70E740481C1C}">
                  <a14:useLocalDpi xmlns:a14="http://schemas.microsoft.com/office/drawing/2010/main" val="0"/>
                </a:ext>
              </a:extLst>
            </a:blip>
            <a:srcRect l="4978" t="30454" r="4536" b="52271"/>
            <a:stretch/>
          </p:blipFill>
          <p:spPr>
            <a:xfrm>
              <a:off x="761661" y="4725010"/>
              <a:ext cx="6432097" cy="1737553"/>
            </a:xfrm>
            <a:prstGeom prst="rect">
              <a:avLst/>
            </a:prstGeom>
          </p:spPr>
        </p:pic>
        <p:sp>
          <p:nvSpPr>
            <p:cNvPr id="47" name="TextBox 46">
              <a:extLst>
                <a:ext uri="{FF2B5EF4-FFF2-40B4-BE49-F238E27FC236}">
                  <a16:creationId xmlns:a16="http://schemas.microsoft.com/office/drawing/2014/main" id="{0F328308-B3B4-C693-DDAA-11C8A436BBB7}"/>
                </a:ext>
              </a:extLst>
            </p:cNvPr>
            <p:cNvSpPr txBox="1"/>
            <p:nvPr/>
          </p:nvSpPr>
          <p:spPr>
            <a:xfrm>
              <a:off x="882258" y="6640300"/>
              <a:ext cx="6608481" cy="2431435"/>
            </a:xfrm>
            <a:prstGeom prst="rect">
              <a:avLst/>
            </a:prstGeom>
            <a:noFill/>
          </p:spPr>
          <p:txBody>
            <a:bodyPr wrap="square" rtlCol="0">
              <a:spAutoFit/>
            </a:bodyPr>
            <a:lstStyle/>
            <a:p>
              <a:pPr algn="ctr"/>
              <a:r>
                <a:rPr lang="en-US" b="1"/>
                <a:t>Instructions for playing “When the Battle’s over”</a:t>
              </a:r>
            </a:p>
            <a:p>
              <a:endParaRPr lang="en-US"/>
            </a:p>
            <a:p>
              <a:r>
                <a:rPr lang="en-US" sz="1600"/>
                <a:t>You will need to learn a new note for this song:</a:t>
              </a:r>
            </a:p>
            <a:p>
              <a:endParaRPr lang="en-US" sz="1600" b="1"/>
            </a:p>
            <a:p>
              <a:r>
                <a:rPr lang="en-US" sz="3600" b="1">
                  <a:latin typeface="Segoe UI Symbol" panose="020B0502040204020203" pitchFamily="34" charset="0"/>
                  <a:ea typeface="Segoe UI Symbol" panose="020B0502040204020203" pitchFamily="34" charset="0"/>
                  <a:cs typeface="Segoe UI Semilight" panose="020B0402040204020203" pitchFamily="34" charset="0"/>
                </a:rPr>
                <a:t>𝅘𝅥𝅯</a:t>
              </a:r>
              <a:r>
                <a:rPr lang="en-US" sz="2800" b="1">
                  <a:ea typeface="Segoe UI Symbol" panose="020B0502040204020203" pitchFamily="34" charset="0"/>
                  <a:cs typeface="Segoe UI Semilight" panose="020B0402040204020203" pitchFamily="34" charset="0"/>
                </a:rPr>
                <a:t> </a:t>
              </a:r>
              <a:r>
                <a:rPr lang="en-US" sz="1600">
                  <a:ea typeface="Segoe UI Symbol" panose="020B0502040204020203" pitchFamily="34" charset="0"/>
                  <a:cs typeface="Segoe UI Semilight" panose="020B0402040204020203" pitchFamily="34" charset="0"/>
                </a:rPr>
                <a:t>sixteenth Note Gets ¼  beat</a:t>
              </a:r>
            </a:p>
            <a:p>
              <a:endParaRPr lang="en-US" sz="1600">
                <a:latin typeface="Segoe UI Symbol" panose="020B0502040204020203" pitchFamily="34" charset="0"/>
                <a:ea typeface="Segoe UI Symbol" panose="020B0502040204020203" pitchFamily="34" charset="0"/>
                <a:cs typeface="Segoe UI Semilight" panose="020B0402040204020203" pitchFamily="34" charset="0"/>
              </a:endParaRPr>
            </a:p>
            <a:p>
              <a:r>
                <a:rPr lang="en-US" sz="1600">
                  <a:latin typeface="Segoe UI Symbol" panose="020B0502040204020203" pitchFamily="34" charset="0"/>
                  <a:ea typeface="Segoe UI Symbol" panose="020B0502040204020203" pitchFamily="34" charset="0"/>
                  <a:cs typeface="Segoe UI Semilight" panose="020B0402040204020203" pitchFamily="34" charset="0"/>
                </a:rPr>
                <a:t>Hint: compare the sixteenth note to the notes that you learned on page 7</a:t>
              </a:r>
              <a:endParaRPr lang="en-TT" sz="1600">
                <a:latin typeface="Segoe UI Symbol" panose="020B0502040204020203" pitchFamily="34" charset="0"/>
                <a:ea typeface="Segoe UI Symbol" panose="020B0502040204020203" pitchFamily="34" charset="0"/>
                <a:cs typeface="Segoe UI Semilight" panose="020B0402040204020203" pitchFamily="34" charset="0"/>
              </a:endParaRPr>
            </a:p>
          </p:txBody>
        </p:sp>
      </p:grpSp>
      <p:pic>
        <p:nvPicPr>
          <p:cNvPr id="49" name="Picture 48" descr="Diagram, engineering drawing&#10;&#10;Description automatically generated">
            <a:extLst>
              <a:ext uri="{FF2B5EF4-FFF2-40B4-BE49-F238E27FC236}">
                <a16:creationId xmlns:a16="http://schemas.microsoft.com/office/drawing/2014/main" id="{955587C7-E624-8543-4F6B-2526CE301878}"/>
              </a:ext>
            </a:extLst>
          </p:cNvPr>
          <p:cNvPicPr>
            <a:picLocks noChangeAspect="1"/>
          </p:cNvPicPr>
          <p:nvPr/>
        </p:nvPicPr>
        <p:blipFill rotWithShape="1">
          <a:blip r:embed="rId5">
            <a:extLst>
              <a:ext uri="{28A0092B-C50C-407E-A947-70E740481C1C}">
                <a14:useLocalDpi xmlns:a14="http://schemas.microsoft.com/office/drawing/2010/main" val="0"/>
              </a:ext>
            </a:extLst>
          </a:blip>
          <a:srcRect l="6317" t="2461" r="6293" b="34092"/>
          <a:stretch/>
        </p:blipFill>
        <p:spPr>
          <a:xfrm>
            <a:off x="8651985" y="413676"/>
            <a:ext cx="6212006" cy="7467600"/>
          </a:xfrm>
          <a:prstGeom prst="rect">
            <a:avLst/>
          </a:prstGeom>
        </p:spPr>
      </p:pic>
      <p:sp>
        <p:nvSpPr>
          <p:cNvPr id="51" name="TextBox 50">
            <a:extLst>
              <a:ext uri="{FF2B5EF4-FFF2-40B4-BE49-F238E27FC236}">
                <a16:creationId xmlns:a16="http://schemas.microsoft.com/office/drawing/2014/main" id="{C89BC2E3-F7AD-CDEB-1606-04CD17BDE088}"/>
              </a:ext>
            </a:extLst>
          </p:cNvPr>
          <p:cNvSpPr txBox="1"/>
          <p:nvPr/>
        </p:nvSpPr>
        <p:spPr>
          <a:xfrm>
            <a:off x="8280426" y="9046305"/>
            <a:ext cx="7030068" cy="292388"/>
          </a:xfrm>
          <a:prstGeom prst="rect">
            <a:avLst/>
          </a:prstGeom>
          <a:noFill/>
        </p:spPr>
        <p:txBody>
          <a:bodyPr wrap="square">
            <a:spAutoFit/>
          </a:bodyPr>
          <a:lstStyle/>
          <a:p>
            <a:pPr algn="ctr"/>
            <a:r>
              <a:rPr lang="en-US" sz="1300" b="0" i="0" u="none" strike="noStrike" baseline="0"/>
              <a:t>The Complete Church Piano Course - Book One - All songs arranged by Pastor Steven L Anderson</a:t>
            </a:r>
            <a:endParaRPr lang="en-TT" sz="1300"/>
          </a:p>
        </p:txBody>
      </p:sp>
      <p:sp>
        <p:nvSpPr>
          <p:cNvPr id="52" name="TextBox 51">
            <a:extLst>
              <a:ext uri="{FF2B5EF4-FFF2-40B4-BE49-F238E27FC236}">
                <a16:creationId xmlns:a16="http://schemas.microsoft.com/office/drawing/2014/main" id="{094040D9-E439-48F6-635C-13D5D8CC798C}"/>
              </a:ext>
            </a:extLst>
          </p:cNvPr>
          <p:cNvSpPr txBox="1"/>
          <p:nvPr/>
        </p:nvSpPr>
        <p:spPr>
          <a:xfrm>
            <a:off x="13745167" y="9500868"/>
            <a:ext cx="2325309" cy="369332"/>
          </a:xfrm>
          <a:prstGeom prst="rect">
            <a:avLst/>
          </a:prstGeom>
          <a:noFill/>
        </p:spPr>
        <p:txBody>
          <a:bodyPr wrap="square" rtlCol="0">
            <a:spAutoFit/>
          </a:bodyPr>
          <a:lstStyle/>
          <a:p>
            <a:r>
              <a:rPr lang="en-TT"/>
              <a:t>*Musescore</a:t>
            </a:r>
          </a:p>
        </p:txBody>
      </p:sp>
      <p:sp>
        <p:nvSpPr>
          <p:cNvPr id="53" name="Rectangle 52">
            <a:hlinkClick r:id="rId6" action="ppaction://hlinkfile"/>
            <a:extLst>
              <a:ext uri="{FF2B5EF4-FFF2-40B4-BE49-F238E27FC236}">
                <a16:creationId xmlns:a16="http://schemas.microsoft.com/office/drawing/2014/main" id="{B393F1A4-BAF4-0D08-D518-0061CFE52EC2}"/>
              </a:ext>
            </a:extLst>
          </p:cNvPr>
          <p:cNvSpPr/>
          <p:nvPr/>
        </p:nvSpPr>
        <p:spPr>
          <a:xfrm>
            <a:off x="13807440" y="9509375"/>
            <a:ext cx="1897645" cy="2923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T"/>
          </a:p>
        </p:txBody>
      </p:sp>
    </p:spTree>
    <p:extLst>
      <p:ext uri="{BB962C8B-B14F-4D97-AF65-F5344CB8AC3E}">
        <p14:creationId xmlns:p14="http://schemas.microsoft.com/office/powerpoint/2010/main" val="14080045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4D71E16B-3733-4850-BD84-704F301D0EC8}"/>
              </a:ext>
            </a:extLst>
          </p:cNvPr>
          <p:cNvCxnSpPr>
            <a:cxnSpLocks/>
          </p:cNvCxnSpPr>
          <p:nvPr/>
        </p:nvCxnSpPr>
        <p:spPr>
          <a:xfrm flipV="1">
            <a:off x="7772400" y="-15240"/>
            <a:ext cx="0" cy="1005840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8" name="Rectangle 7">
            <a:extLst>
              <a:ext uri="{FF2B5EF4-FFF2-40B4-BE49-F238E27FC236}">
                <a16:creationId xmlns:a16="http://schemas.microsoft.com/office/drawing/2014/main" id="{A83A2C3E-8B11-F55B-1BDD-A83EFF208585}"/>
              </a:ext>
            </a:extLst>
          </p:cNvPr>
          <p:cNvSpPr/>
          <p:nvPr/>
        </p:nvSpPr>
        <p:spPr>
          <a:xfrm>
            <a:off x="7636505" y="17172"/>
            <a:ext cx="7772400" cy="10058400"/>
          </a:xfrm>
          <a:prstGeom prst="rect">
            <a:avLst/>
          </a:prstGeom>
          <a:gradFill flip="none" rotWithShape="1">
            <a:gsLst>
              <a:gs pos="0">
                <a:schemeClr val="bg1">
                  <a:lumMod val="75000"/>
                </a:schemeClr>
              </a:gs>
              <a:gs pos="11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T"/>
          </a:p>
        </p:txBody>
      </p:sp>
      <p:sp>
        <p:nvSpPr>
          <p:cNvPr id="10" name="Rectangle 9">
            <a:extLst>
              <a:ext uri="{FF2B5EF4-FFF2-40B4-BE49-F238E27FC236}">
                <a16:creationId xmlns:a16="http://schemas.microsoft.com/office/drawing/2014/main" id="{FD76987B-8D95-A411-B3B6-313F45A92BC5}"/>
              </a:ext>
            </a:extLst>
          </p:cNvPr>
          <p:cNvSpPr/>
          <p:nvPr/>
        </p:nvSpPr>
        <p:spPr>
          <a:xfrm rot="-10800000">
            <a:off x="-37834" y="17172"/>
            <a:ext cx="7772400" cy="10058400"/>
          </a:xfrm>
          <a:prstGeom prst="rect">
            <a:avLst/>
          </a:prstGeom>
          <a:gradFill flip="none" rotWithShape="1">
            <a:gsLst>
              <a:gs pos="2000">
                <a:schemeClr val="bg1">
                  <a:lumMod val="75000"/>
                </a:schemeClr>
              </a:gs>
              <a:gs pos="11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T"/>
          </a:p>
        </p:txBody>
      </p:sp>
      <p:cxnSp>
        <p:nvCxnSpPr>
          <p:cNvPr id="3" name="Straight Connector 2">
            <a:extLst>
              <a:ext uri="{FF2B5EF4-FFF2-40B4-BE49-F238E27FC236}">
                <a16:creationId xmlns:a16="http://schemas.microsoft.com/office/drawing/2014/main" id="{765EE03D-A238-6A7F-BCC1-71E3F6F43E16}"/>
              </a:ext>
            </a:extLst>
          </p:cNvPr>
          <p:cNvCxnSpPr>
            <a:cxnSpLocks/>
          </p:cNvCxnSpPr>
          <p:nvPr/>
        </p:nvCxnSpPr>
        <p:spPr>
          <a:xfrm flipV="1">
            <a:off x="7772400" y="0"/>
            <a:ext cx="0" cy="10058400"/>
          </a:xfrm>
          <a:prstGeom prst="line">
            <a:avLst/>
          </a:prstGeom>
          <a:ln w="19050"/>
        </p:spPr>
        <p:style>
          <a:lnRef idx="1">
            <a:schemeClr val="dk1"/>
          </a:lnRef>
          <a:fillRef idx="0">
            <a:schemeClr val="dk1"/>
          </a:fillRef>
          <a:effectRef idx="0">
            <a:schemeClr val="dk1"/>
          </a:effectRef>
          <a:fontRef idx="minor">
            <a:schemeClr val="tx1"/>
          </a:fontRef>
        </p:style>
      </p:cxnSp>
      <p:cxnSp>
        <p:nvCxnSpPr>
          <p:cNvPr id="71" name="Straight Connector 70">
            <a:extLst>
              <a:ext uri="{FF2B5EF4-FFF2-40B4-BE49-F238E27FC236}">
                <a16:creationId xmlns:a16="http://schemas.microsoft.com/office/drawing/2014/main" id="{401DC7BC-77D4-01FC-4281-ACD8AC034D82}"/>
              </a:ext>
            </a:extLst>
          </p:cNvPr>
          <p:cNvCxnSpPr>
            <a:cxnSpLocks/>
          </p:cNvCxnSpPr>
          <p:nvPr/>
        </p:nvCxnSpPr>
        <p:spPr>
          <a:xfrm flipH="1">
            <a:off x="7753483" y="0"/>
            <a:ext cx="37835" cy="10058400"/>
          </a:xfrm>
          <a:prstGeom prst="line">
            <a:avLst/>
          </a:prstGeom>
        </p:spPr>
        <p:style>
          <a:lnRef idx="1">
            <a:schemeClr val="dk1"/>
          </a:lnRef>
          <a:fillRef idx="0">
            <a:schemeClr val="dk1"/>
          </a:fillRef>
          <a:effectRef idx="0">
            <a:schemeClr val="dk1"/>
          </a:effectRef>
          <a:fontRef idx="minor">
            <a:schemeClr val="tx1"/>
          </a:fontRef>
        </p:style>
      </p:cxnSp>
      <p:pic>
        <p:nvPicPr>
          <p:cNvPr id="36" name="Picture 2" descr="Free open book - Vector Art">
            <a:extLst>
              <a:ext uri="{FF2B5EF4-FFF2-40B4-BE49-F238E27FC236}">
                <a16:creationId xmlns:a16="http://schemas.microsoft.com/office/drawing/2014/main" id="{64FCDCEC-DD49-0302-9005-326C83576A1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423" t="11605" r="96349" b="14817"/>
          <a:stretch/>
        </p:blipFill>
        <p:spPr bwMode="auto">
          <a:xfrm>
            <a:off x="-29590" y="-59029"/>
            <a:ext cx="219415" cy="10168944"/>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a:extLst>
              <a:ext uri="{FF2B5EF4-FFF2-40B4-BE49-F238E27FC236}">
                <a16:creationId xmlns:a16="http://schemas.microsoft.com/office/drawing/2014/main" id="{F1209174-7BBA-7432-14B1-AF812A56ACC1}"/>
              </a:ext>
            </a:extLst>
          </p:cNvPr>
          <p:cNvGrpSpPr/>
          <p:nvPr/>
        </p:nvGrpSpPr>
        <p:grpSpPr>
          <a:xfrm>
            <a:off x="529343" y="577332"/>
            <a:ext cx="6631750" cy="8265664"/>
            <a:chOff x="1049210" y="539232"/>
            <a:chExt cx="6631750" cy="8265664"/>
          </a:xfrm>
        </p:grpSpPr>
        <p:sp>
          <p:nvSpPr>
            <p:cNvPr id="11" name="TextBox 10">
              <a:extLst>
                <a:ext uri="{FF2B5EF4-FFF2-40B4-BE49-F238E27FC236}">
                  <a16:creationId xmlns:a16="http://schemas.microsoft.com/office/drawing/2014/main" id="{26C1A729-2512-7095-DF6B-5310FF7CDB85}"/>
                </a:ext>
              </a:extLst>
            </p:cNvPr>
            <p:cNvSpPr txBox="1"/>
            <p:nvPr/>
          </p:nvSpPr>
          <p:spPr>
            <a:xfrm>
              <a:off x="1097280" y="539232"/>
              <a:ext cx="6583680" cy="1231106"/>
            </a:xfrm>
            <a:prstGeom prst="rect">
              <a:avLst/>
            </a:prstGeom>
            <a:noFill/>
          </p:spPr>
          <p:txBody>
            <a:bodyPr wrap="square" rtlCol="0">
              <a:spAutoFit/>
            </a:bodyPr>
            <a:lstStyle/>
            <a:p>
              <a:r>
                <a:rPr lang="en-TT" sz="2000" b="1"/>
                <a:t>Instructions for playing “All Hail the power of Jesus’ Name”</a:t>
              </a:r>
            </a:p>
            <a:p>
              <a:endParaRPr lang="en-TT" b="1"/>
            </a:p>
            <a:p>
              <a:r>
                <a:rPr lang="en-TT"/>
                <a:t>You will need another chord for this song</a:t>
              </a:r>
            </a:p>
            <a:p>
              <a:endParaRPr lang="en-TT" b="1"/>
            </a:p>
          </p:txBody>
        </p:sp>
        <p:grpSp>
          <p:nvGrpSpPr>
            <p:cNvPr id="13" name="Group 12">
              <a:extLst>
                <a:ext uri="{FF2B5EF4-FFF2-40B4-BE49-F238E27FC236}">
                  <a16:creationId xmlns:a16="http://schemas.microsoft.com/office/drawing/2014/main" id="{A3053414-5D93-B092-8F93-47D78C6A7D62}"/>
                </a:ext>
              </a:extLst>
            </p:cNvPr>
            <p:cNvGrpSpPr/>
            <p:nvPr/>
          </p:nvGrpSpPr>
          <p:grpSpPr>
            <a:xfrm>
              <a:off x="1263745" y="1618077"/>
              <a:ext cx="6202680" cy="2021703"/>
              <a:chOff x="1263745" y="1965960"/>
              <a:chExt cx="6202680" cy="2021703"/>
            </a:xfrm>
          </p:grpSpPr>
          <p:grpSp>
            <p:nvGrpSpPr>
              <p:cNvPr id="37" name="Group 36">
                <a:extLst>
                  <a:ext uri="{FF2B5EF4-FFF2-40B4-BE49-F238E27FC236}">
                    <a16:creationId xmlns:a16="http://schemas.microsoft.com/office/drawing/2014/main" id="{0B7BB4B4-EF5E-34BC-9A5F-55E17915BEFE}"/>
                  </a:ext>
                </a:extLst>
              </p:cNvPr>
              <p:cNvGrpSpPr/>
              <p:nvPr/>
            </p:nvGrpSpPr>
            <p:grpSpPr>
              <a:xfrm>
                <a:off x="1263745" y="2456043"/>
                <a:ext cx="6202680" cy="1531620"/>
                <a:chOff x="0" y="0"/>
                <a:chExt cx="5852160" cy="1531620"/>
              </a:xfrm>
            </p:grpSpPr>
            <p:pic>
              <p:nvPicPr>
                <p:cNvPr id="39" name="Picture 38">
                  <a:extLst>
                    <a:ext uri="{FF2B5EF4-FFF2-40B4-BE49-F238E27FC236}">
                      <a16:creationId xmlns:a16="http://schemas.microsoft.com/office/drawing/2014/main" id="{1CD376B5-C72C-E8E3-21D6-FE3E6B831796}"/>
                    </a:ext>
                  </a:extLst>
                </p:cNvPr>
                <p:cNvPicPr>
                  <a:picLocks noChangeAspect="1"/>
                </p:cNvPicPr>
                <p:nvPr/>
              </p:nvPicPr>
              <p:blipFill rotWithShape="1">
                <a:blip r:embed="rId3">
                  <a:extLst>
                    <a:ext uri="{28A0092B-C50C-407E-A947-70E740481C1C}">
                      <a14:useLocalDpi xmlns:a14="http://schemas.microsoft.com/office/drawing/2010/main" val="0"/>
                    </a:ext>
                  </a:extLst>
                </a:blip>
                <a:srcRect l="19100" t="9237" r="15328" b="22892"/>
                <a:stretch/>
              </p:blipFill>
              <p:spPr bwMode="auto">
                <a:xfrm>
                  <a:off x="0" y="0"/>
                  <a:ext cx="5852160" cy="1531620"/>
                </a:xfrm>
                <a:prstGeom prst="rect">
                  <a:avLst/>
                </a:prstGeom>
                <a:noFill/>
                <a:ln>
                  <a:noFill/>
                </a:ln>
                <a:extLst>
                  <a:ext uri="{53640926-AAD7-44D8-BBD7-CCE9431645EC}">
                    <a14:shadowObscured xmlns:a14="http://schemas.microsoft.com/office/drawing/2010/main"/>
                  </a:ext>
                </a:extLst>
              </p:spPr>
            </p:pic>
            <p:sp>
              <p:nvSpPr>
                <p:cNvPr id="40" name="Text Box 11">
                  <a:extLst>
                    <a:ext uri="{FF2B5EF4-FFF2-40B4-BE49-F238E27FC236}">
                      <a16:creationId xmlns:a16="http://schemas.microsoft.com/office/drawing/2014/main" id="{23E633FF-6C8B-999A-49AE-585D683CF055}"/>
                    </a:ext>
                  </a:extLst>
                </p:cNvPr>
                <p:cNvSpPr txBox="1"/>
                <p:nvPr/>
              </p:nvSpPr>
              <p:spPr>
                <a:xfrm>
                  <a:off x="2057400" y="1082040"/>
                  <a:ext cx="327660" cy="30480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TT" sz="1600">
                      <a:effectLst/>
                      <a:latin typeface="Impact" panose="020B0806030902050204" pitchFamily="34" charset="0"/>
                      <a:ea typeface="Calibri" panose="020F0502020204030204" pitchFamily="34" charset="0"/>
                      <a:cs typeface="Gautami" panose="020B0502040204020203" pitchFamily="34" charset="0"/>
                    </a:rPr>
                    <a:t>5</a:t>
                  </a:r>
                  <a:endParaRPr lang="en-TT" sz="1100">
                    <a:effectLst/>
                    <a:latin typeface="Calibri" panose="020F0502020204030204" pitchFamily="34" charset="0"/>
                    <a:ea typeface="Calibri" panose="020F0502020204030204" pitchFamily="34" charset="0"/>
                    <a:cs typeface="Gautami" panose="020B0502040204020203" pitchFamily="34" charset="0"/>
                  </a:endParaRPr>
                </a:p>
              </p:txBody>
            </p:sp>
            <p:sp>
              <p:nvSpPr>
                <p:cNvPr id="41" name="Text Box 12">
                  <a:extLst>
                    <a:ext uri="{FF2B5EF4-FFF2-40B4-BE49-F238E27FC236}">
                      <a16:creationId xmlns:a16="http://schemas.microsoft.com/office/drawing/2014/main" id="{1A9DF29C-1664-ADA9-4E7A-2B00B5B011F3}"/>
                    </a:ext>
                  </a:extLst>
                </p:cNvPr>
                <p:cNvSpPr txBox="1"/>
                <p:nvPr/>
              </p:nvSpPr>
              <p:spPr>
                <a:xfrm>
                  <a:off x="3055620" y="419100"/>
                  <a:ext cx="327660" cy="30480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TT" sz="1600">
                      <a:solidFill>
                        <a:srgbClr val="FFFFFF"/>
                      </a:solidFill>
                      <a:effectLst/>
                      <a:latin typeface="Impact" panose="020B0806030902050204" pitchFamily="34" charset="0"/>
                      <a:ea typeface="Calibri" panose="020F0502020204030204" pitchFamily="34" charset="0"/>
                      <a:cs typeface="Gautami" panose="020B0502040204020203" pitchFamily="34" charset="0"/>
                    </a:rPr>
                    <a:t>3</a:t>
                  </a:r>
                  <a:endParaRPr lang="en-TT" sz="1100">
                    <a:effectLst/>
                    <a:latin typeface="Calibri" panose="020F0502020204030204" pitchFamily="34" charset="0"/>
                    <a:ea typeface="Calibri" panose="020F0502020204030204" pitchFamily="34" charset="0"/>
                    <a:cs typeface="Gautami" panose="020B0502040204020203" pitchFamily="34" charset="0"/>
                  </a:endParaRPr>
                </a:p>
              </p:txBody>
            </p:sp>
            <p:sp>
              <p:nvSpPr>
                <p:cNvPr id="42" name="Text Box 13">
                  <a:extLst>
                    <a:ext uri="{FF2B5EF4-FFF2-40B4-BE49-F238E27FC236}">
                      <a16:creationId xmlns:a16="http://schemas.microsoft.com/office/drawing/2014/main" id="{4E53B7EE-BC7C-6E86-F260-AD9552951D1A}"/>
                    </a:ext>
                  </a:extLst>
                </p:cNvPr>
                <p:cNvSpPr txBox="1"/>
                <p:nvPr/>
              </p:nvSpPr>
              <p:spPr>
                <a:xfrm>
                  <a:off x="3627120" y="1036320"/>
                  <a:ext cx="327660" cy="30480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TT" sz="1600">
                      <a:effectLst/>
                      <a:latin typeface="Impact" panose="020B0806030902050204" pitchFamily="34" charset="0"/>
                      <a:ea typeface="Calibri" panose="020F0502020204030204" pitchFamily="34" charset="0"/>
                      <a:cs typeface="Gautami" panose="020B0502040204020203" pitchFamily="34" charset="0"/>
                    </a:rPr>
                    <a:t>1</a:t>
                  </a:r>
                  <a:endParaRPr lang="en-TT" sz="1100">
                    <a:effectLst/>
                    <a:latin typeface="Calibri" panose="020F0502020204030204" pitchFamily="34" charset="0"/>
                    <a:ea typeface="Calibri" panose="020F0502020204030204" pitchFamily="34" charset="0"/>
                    <a:cs typeface="Gautami" panose="020B0502040204020203" pitchFamily="34" charset="0"/>
                  </a:endParaRPr>
                </a:p>
              </p:txBody>
            </p:sp>
          </p:grpSp>
          <p:sp>
            <p:nvSpPr>
              <p:cNvPr id="38" name="TextBox 37">
                <a:extLst>
                  <a:ext uri="{FF2B5EF4-FFF2-40B4-BE49-F238E27FC236}">
                    <a16:creationId xmlns:a16="http://schemas.microsoft.com/office/drawing/2014/main" id="{4FA08C4E-E13A-3553-2986-239B32F08899}"/>
                  </a:ext>
                </a:extLst>
              </p:cNvPr>
              <p:cNvSpPr txBox="1"/>
              <p:nvPr/>
            </p:nvSpPr>
            <p:spPr>
              <a:xfrm>
                <a:off x="2165255" y="1965960"/>
                <a:ext cx="4326985" cy="369332"/>
              </a:xfrm>
              <a:prstGeom prst="rect">
                <a:avLst/>
              </a:prstGeom>
              <a:noFill/>
            </p:spPr>
            <p:txBody>
              <a:bodyPr wrap="square" rtlCol="0">
                <a:spAutoFit/>
              </a:bodyPr>
              <a:lstStyle/>
              <a:p>
                <a:pPr algn="ctr"/>
                <a:r>
                  <a:rPr lang="en-TT" b="1"/>
                  <a:t>A Chord</a:t>
                </a:r>
              </a:p>
            </p:txBody>
          </p:sp>
        </p:grpSp>
        <p:grpSp>
          <p:nvGrpSpPr>
            <p:cNvPr id="15" name="Group 14">
              <a:extLst>
                <a:ext uri="{FF2B5EF4-FFF2-40B4-BE49-F238E27FC236}">
                  <a16:creationId xmlns:a16="http://schemas.microsoft.com/office/drawing/2014/main" id="{292E8B98-03F0-6ECB-905F-07DC94318587}"/>
                </a:ext>
              </a:extLst>
            </p:cNvPr>
            <p:cNvGrpSpPr/>
            <p:nvPr/>
          </p:nvGrpSpPr>
          <p:grpSpPr>
            <a:xfrm>
              <a:off x="1156477" y="4114332"/>
              <a:ext cx="6202679" cy="2396842"/>
              <a:chOff x="1371013" y="4248288"/>
              <a:chExt cx="6202679" cy="2396842"/>
            </a:xfrm>
          </p:grpSpPr>
          <p:pic>
            <p:nvPicPr>
              <p:cNvPr id="17" name="Picture 16" descr="Diagram, engineering drawing&#10;&#10;Description automatically generated">
                <a:extLst>
                  <a:ext uri="{FF2B5EF4-FFF2-40B4-BE49-F238E27FC236}">
                    <a16:creationId xmlns:a16="http://schemas.microsoft.com/office/drawing/2014/main" id="{FE045726-AE50-5DE7-05C4-F24BB3A0383A}"/>
                  </a:ext>
                </a:extLst>
              </p:cNvPr>
              <p:cNvPicPr>
                <a:picLocks noChangeAspect="1"/>
              </p:cNvPicPr>
              <p:nvPr/>
            </p:nvPicPr>
            <p:blipFill rotWithShape="1">
              <a:blip r:embed="rId4">
                <a:extLst>
                  <a:ext uri="{28A0092B-C50C-407E-A947-70E740481C1C}">
                    <a14:useLocalDpi xmlns:a14="http://schemas.microsoft.com/office/drawing/2010/main" val="0"/>
                  </a:ext>
                </a:extLst>
              </a:blip>
              <a:srcRect l="48525" t="31020" r="6404" b="54974"/>
              <a:stretch/>
            </p:blipFill>
            <p:spPr bwMode="auto">
              <a:xfrm>
                <a:off x="1371013" y="4248288"/>
                <a:ext cx="6202679" cy="2396842"/>
              </a:xfrm>
              <a:prstGeom prst="rect">
                <a:avLst/>
              </a:prstGeom>
              <a:noFill/>
              <a:ln>
                <a:noFill/>
              </a:ln>
              <a:extLst>
                <a:ext uri="{53640926-AAD7-44D8-BBD7-CCE9431645EC}">
                  <a14:shadowObscured xmlns:a14="http://schemas.microsoft.com/office/drawing/2010/main"/>
                </a:ext>
              </a:extLst>
            </p:spPr>
          </p:pic>
          <p:sp>
            <p:nvSpPr>
              <p:cNvPr id="27" name="Flowchart: Connector 26">
                <a:extLst>
                  <a:ext uri="{FF2B5EF4-FFF2-40B4-BE49-F238E27FC236}">
                    <a16:creationId xmlns:a16="http://schemas.microsoft.com/office/drawing/2014/main" id="{D749A816-6499-9A24-53BE-FDD1A7A41B32}"/>
                  </a:ext>
                </a:extLst>
              </p:cNvPr>
              <p:cNvSpPr/>
              <p:nvPr/>
            </p:nvSpPr>
            <p:spPr>
              <a:xfrm>
                <a:off x="4803282" y="4727709"/>
                <a:ext cx="451063" cy="487979"/>
              </a:xfrm>
              <a:prstGeom prst="flowChartConnector">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T"/>
              </a:p>
            </p:txBody>
          </p:sp>
          <p:sp>
            <p:nvSpPr>
              <p:cNvPr id="35" name="Flowchart: Connector 34">
                <a:extLst>
                  <a:ext uri="{FF2B5EF4-FFF2-40B4-BE49-F238E27FC236}">
                    <a16:creationId xmlns:a16="http://schemas.microsoft.com/office/drawing/2014/main" id="{E71A5304-3F69-091A-3F43-8FEB245C6CDE}"/>
                  </a:ext>
                </a:extLst>
              </p:cNvPr>
              <p:cNvSpPr/>
              <p:nvPr/>
            </p:nvSpPr>
            <p:spPr>
              <a:xfrm>
                <a:off x="3665244" y="4707324"/>
                <a:ext cx="451063" cy="487979"/>
              </a:xfrm>
              <a:prstGeom prst="flowChartConnector">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T"/>
              </a:p>
            </p:txBody>
          </p:sp>
        </p:grpSp>
        <p:sp>
          <p:nvSpPr>
            <p:cNvPr id="16" name="TextBox 15">
              <a:extLst>
                <a:ext uri="{FF2B5EF4-FFF2-40B4-BE49-F238E27FC236}">
                  <a16:creationId xmlns:a16="http://schemas.microsoft.com/office/drawing/2014/main" id="{78F2AB26-2459-4509-F706-3732C683CC3F}"/>
                </a:ext>
              </a:extLst>
            </p:cNvPr>
            <p:cNvSpPr txBox="1"/>
            <p:nvPr/>
          </p:nvSpPr>
          <p:spPr>
            <a:xfrm>
              <a:off x="1049210" y="6773571"/>
              <a:ext cx="6417215" cy="2031325"/>
            </a:xfrm>
            <a:prstGeom prst="rect">
              <a:avLst/>
            </a:prstGeom>
            <a:noFill/>
          </p:spPr>
          <p:txBody>
            <a:bodyPr wrap="square" rtlCol="0">
              <a:spAutoFit/>
            </a:bodyPr>
            <a:lstStyle/>
            <a:p>
              <a:pPr algn="just"/>
              <a:r>
                <a:rPr lang="en-TT"/>
                <a:t>The other note circled above is what is called an “accidental.” An accidental is a note that has a sharp (#) or flat (b) in front of a note, play the note just lower than the written note. The Note circled above is a “C sharp.” To play the C sharp, play the black key between the C and the D with the ring finger of your right hand.</a:t>
              </a:r>
            </a:p>
            <a:p>
              <a:endParaRPr lang="en-TT"/>
            </a:p>
            <a:p>
              <a:r>
                <a:rPr lang="en-TT" b="1" u="sng"/>
                <a:t>Note:</a:t>
              </a:r>
              <a:r>
                <a:rPr lang="en-TT"/>
                <a:t> The first note of the song is played with your left thumb</a:t>
              </a:r>
              <a:endParaRPr lang="en-TT" b="1" u="sng"/>
            </a:p>
          </p:txBody>
        </p:sp>
      </p:grpSp>
      <p:pic>
        <p:nvPicPr>
          <p:cNvPr id="44" name="Picture 43" descr="Diagram, engineering drawing&#10;&#10;Description automatically generated">
            <a:extLst>
              <a:ext uri="{FF2B5EF4-FFF2-40B4-BE49-F238E27FC236}">
                <a16:creationId xmlns:a16="http://schemas.microsoft.com/office/drawing/2014/main" id="{993EEDA0-ABE7-58AF-5619-6BAECD52D834}"/>
              </a:ext>
            </a:extLst>
          </p:cNvPr>
          <p:cNvPicPr>
            <a:picLocks noChangeAspect="1"/>
          </p:cNvPicPr>
          <p:nvPr/>
        </p:nvPicPr>
        <p:blipFill rotWithShape="1">
          <a:blip r:embed="rId4">
            <a:extLst>
              <a:ext uri="{28A0092B-C50C-407E-A947-70E740481C1C}">
                <a14:useLocalDpi xmlns:a14="http://schemas.microsoft.com/office/drawing/2010/main" val="0"/>
              </a:ext>
            </a:extLst>
          </a:blip>
          <a:srcRect l="7657" t="3839" r="4990" b="34573"/>
          <a:stretch/>
        </p:blipFill>
        <p:spPr>
          <a:xfrm>
            <a:off x="8698820" y="577332"/>
            <a:ext cx="6209370" cy="8014218"/>
          </a:xfrm>
          <a:prstGeom prst="rect">
            <a:avLst/>
          </a:prstGeom>
        </p:spPr>
      </p:pic>
      <p:sp>
        <p:nvSpPr>
          <p:cNvPr id="46" name="TextBox 45">
            <a:extLst>
              <a:ext uri="{FF2B5EF4-FFF2-40B4-BE49-F238E27FC236}">
                <a16:creationId xmlns:a16="http://schemas.microsoft.com/office/drawing/2014/main" id="{239CEC79-9193-6075-935E-18E934EACC7F}"/>
              </a:ext>
            </a:extLst>
          </p:cNvPr>
          <p:cNvSpPr txBox="1"/>
          <p:nvPr/>
        </p:nvSpPr>
        <p:spPr>
          <a:xfrm>
            <a:off x="8152538" y="9334874"/>
            <a:ext cx="7030068" cy="292388"/>
          </a:xfrm>
          <a:prstGeom prst="rect">
            <a:avLst/>
          </a:prstGeom>
          <a:noFill/>
        </p:spPr>
        <p:txBody>
          <a:bodyPr wrap="square">
            <a:spAutoFit/>
          </a:bodyPr>
          <a:lstStyle/>
          <a:p>
            <a:pPr algn="ctr"/>
            <a:r>
              <a:rPr lang="en-US" sz="1300" b="0" i="0" u="none" strike="noStrike" baseline="0"/>
              <a:t>The Complete Church Piano Course - Book One - All songs arranged by Pastor Steven L Anderson</a:t>
            </a:r>
            <a:endParaRPr lang="en-TT" sz="1300"/>
          </a:p>
        </p:txBody>
      </p:sp>
      <p:sp>
        <p:nvSpPr>
          <p:cNvPr id="47" name="TextBox 46">
            <a:extLst>
              <a:ext uri="{FF2B5EF4-FFF2-40B4-BE49-F238E27FC236}">
                <a16:creationId xmlns:a16="http://schemas.microsoft.com/office/drawing/2014/main" id="{7B75E155-DFFB-D651-00AF-1073E6667293}"/>
              </a:ext>
            </a:extLst>
          </p:cNvPr>
          <p:cNvSpPr txBox="1"/>
          <p:nvPr/>
        </p:nvSpPr>
        <p:spPr>
          <a:xfrm>
            <a:off x="13710155" y="9561063"/>
            <a:ext cx="2944902" cy="369332"/>
          </a:xfrm>
          <a:prstGeom prst="rect">
            <a:avLst/>
          </a:prstGeom>
          <a:noFill/>
        </p:spPr>
        <p:txBody>
          <a:bodyPr wrap="square" rtlCol="0">
            <a:spAutoFit/>
          </a:bodyPr>
          <a:lstStyle/>
          <a:p>
            <a:r>
              <a:rPr lang="en-TT"/>
              <a:t>*Musescore</a:t>
            </a:r>
          </a:p>
        </p:txBody>
      </p:sp>
      <p:sp>
        <p:nvSpPr>
          <p:cNvPr id="48" name="Rectangle 47">
            <a:hlinkClick r:id="rId5" action="ppaction://hlinkfile"/>
            <a:extLst>
              <a:ext uri="{FF2B5EF4-FFF2-40B4-BE49-F238E27FC236}">
                <a16:creationId xmlns:a16="http://schemas.microsoft.com/office/drawing/2014/main" id="{6D7D4556-5D55-5FBF-0ECC-1BD878E98FBD}"/>
              </a:ext>
            </a:extLst>
          </p:cNvPr>
          <p:cNvSpPr/>
          <p:nvPr/>
        </p:nvSpPr>
        <p:spPr>
          <a:xfrm>
            <a:off x="13710155" y="9627262"/>
            <a:ext cx="1331725" cy="2923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T"/>
          </a:p>
        </p:txBody>
      </p:sp>
    </p:spTree>
    <p:extLst>
      <p:ext uri="{BB962C8B-B14F-4D97-AF65-F5344CB8AC3E}">
        <p14:creationId xmlns:p14="http://schemas.microsoft.com/office/powerpoint/2010/main" val="32920101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4D71E16B-3733-4850-BD84-704F301D0EC8}"/>
              </a:ext>
            </a:extLst>
          </p:cNvPr>
          <p:cNvCxnSpPr>
            <a:cxnSpLocks/>
          </p:cNvCxnSpPr>
          <p:nvPr/>
        </p:nvCxnSpPr>
        <p:spPr>
          <a:xfrm flipV="1">
            <a:off x="7772400" y="-15240"/>
            <a:ext cx="0" cy="1005840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8" name="Rectangle 7">
            <a:extLst>
              <a:ext uri="{FF2B5EF4-FFF2-40B4-BE49-F238E27FC236}">
                <a16:creationId xmlns:a16="http://schemas.microsoft.com/office/drawing/2014/main" id="{A83A2C3E-8B11-F55B-1BDD-A83EFF208585}"/>
              </a:ext>
            </a:extLst>
          </p:cNvPr>
          <p:cNvSpPr/>
          <p:nvPr/>
        </p:nvSpPr>
        <p:spPr>
          <a:xfrm>
            <a:off x="7641014" y="-7620"/>
            <a:ext cx="7772400" cy="10058400"/>
          </a:xfrm>
          <a:prstGeom prst="rect">
            <a:avLst/>
          </a:prstGeom>
          <a:gradFill flip="none" rotWithShape="1">
            <a:gsLst>
              <a:gs pos="0">
                <a:schemeClr val="bg1">
                  <a:lumMod val="75000"/>
                </a:schemeClr>
              </a:gs>
              <a:gs pos="11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T"/>
          </a:p>
        </p:txBody>
      </p:sp>
      <p:sp>
        <p:nvSpPr>
          <p:cNvPr id="10" name="Rectangle 9">
            <a:extLst>
              <a:ext uri="{FF2B5EF4-FFF2-40B4-BE49-F238E27FC236}">
                <a16:creationId xmlns:a16="http://schemas.microsoft.com/office/drawing/2014/main" id="{FD76987B-8D95-A411-B3B6-313F45A92BC5}"/>
              </a:ext>
            </a:extLst>
          </p:cNvPr>
          <p:cNvSpPr/>
          <p:nvPr/>
        </p:nvSpPr>
        <p:spPr>
          <a:xfrm rot="-10800000">
            <a:off x="-37834" y="7620"/>
            <a:ext cx="7772400" cy="10058400"/>
          </a:xfrm>
          <a:prstGeom prst="rect">
            <a:avLst/>
          </a:prstGeom>
          <a:gradFill flip="none" rotWithShape="1">
            <a:gsLst>
              <a:gs pos="2000">
                <a:schemeClr val="bg1">
                  <a:lumMod val="75000"/>
                </a:schemeClr>
              </a:gs>
              <a:gs pos="11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T"/>
          </a:p>
        </p:txBody>
      </p:sp>
      <p:cxnSp>
        <p:nvCxnSpPr>
          <p:cNvPr id="3" name="Straight Connector 2">
            <a:extLst>
              <a:ext uri="{FF2B5EF4-FFF2-40B4-BE49-F238E27FC236}">
                <a16:creationId xmlns:a16="http://schemas.microsoft.com/office/drawing/2014/main" id="{765EE03D-A238-6A7F-BCC1-71E3F6F43E16}"/>
              </a:ext>
            </a:extLst>
          </p:cNvPr>
          <p:cNvCxnSpPr>
            <a:cxnSpLocks/>
          </p:cNvCxnSpPr>
          <p:nvPr/>
        </p:nvCxnSpPr>
        <p:spPr>
          <a:xfrm flipV="1">
            <a:off x="7772400" y="0"/>
            <a:ext cx="0" cy="10058400"/>
          </a:xfrm>
          <a:prstGeom prst="line">
            <a:avLst/>
          </a:prstGeom>
          <a:ln w="19050"/>
        </p:spPr>
        <p:style>
          <a:lnRef idx="1">
            <a:schemeClr val="dk1"/>
          </a:lnRef>
          <a:fillRef idx="0">
            <a:schemeClr val="dk1"/>
          </a:fillRef>
          <a:effectRef idx="0">
            <a:schemeClr val="dk1"/>
          </a:effectRef>
          <a:fontRef idx="minor">
            <a:schemeClr val="tx1"/>
          </a:fontRef>
        </p:style>
      </p:cxnSp>
      <p:cxnSp>
        <p:nvCxnSpPr>
          <p:cNvPr id="71" name="Straight Connector 70">
            <a:extLst>
              <a:ext uri="{FF2B5EF4-FFF2-40B4-BE49-F238E27FC236}">
                <a16:creationId xmlns:a16="http://schemas.microsoft.com/office/drawing/2014/main" id="{401DC7BC-77D4-01FC-4281-ACD8AC034D82}"/>
              </a:ext>
            </a:extLst>
          </p:cNvPr>
          <p:cNvCxnSpPr>
            <a:cxnSpLocks/>
          </p:cNvCxnSpPr>
          <p:nvPr/>
        </p:nvCxnSpPr>
        <p:spPr>
          <a:xfrm flipH="1">
            <a:off x="7753483" y="0"/>
            <a:ext cx="37835" cy="10058400"/>
          </a:xfrm>
          <a:prstGeom prst="line">
            <a:avLst/>
          </a:prstGeom>
        </p:spPr>
        <p:style>
          <a:lnRef idx="1">
            <a:schemeClr val="dk1"/>
          </a:lnRef>
          <a:fillRef idx="0">
            <a:schemeClr val="dk1"/>
          </a:fillRef>
          <a:effectRef idx="0">
            <a:schemeClr val="dk1"/>
          </a:effectRef>
          <a:fontRef idx="minor">
            <a:schemeClr val="tx1"/>
          </a:fontRef>
        </p:style>
      </p:cxnSp>
      <p:pic>
        <p:nvPicPr>
          <p:cNvPr id="36" name="Picture 2" descr="Free open book - Vector Art">
            <a:extLst>
              <a:ext uri="{FF2B5EF4-FFF2-40B4-BE49-F238E27FC236}">
                <a16:creationId xmlns:a16="http://schemas.microsoft.com/office/drawing/2014/main" id="{64FCDCEC-DD49-0302-9005-326C83576A1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423" t="11605" r="96349" b="14817"/>
          <a:stretch/>
        </p:blipFill>
        <p:spPr bwMode="auto">
          <a:xfrm>
            <a:off x="-29590" y="-59029"/>
            <a:ext cx="219415" cy="10168944"/>
          </a:xfrm>
          <a:prstGeom prst="rect">
            <a:avLst/>
          </a:prstGeom>
          <a:noFill/>
          <a:extLst>
            <a:ext uri="{909E8E84-426E-40DD-AFC4-6F175D3DCCD1}">
              <a14:hiddenFill xmlns:a14="http://schemas.microsoft.com/office/drawing/2010/main">
                <a:solidFill>
                  <a:srgbClr val="FFFFFF"/>
                </a:solidFill>
              </a14:hiddenFill>
            </a:ext>
          </a:extLst>
        </p:spPr>
      </p:pic>
      <p:sp>
        <p:nvSpPr>
          <p:cNvPr id="46" name="TextBox 45">
            <a:extLst>
              <a:ext uri="{FF2B5EF4-FFF2-40B4-BE49-F238E27FC236}">
                <a16:creationId xmlns:a16="http://schemas.microsoft.com/office/drawing/2014/main" id="{239CEC79-9193-6075-935E-18E934EACC7F}"/>
              </a:ext>
            </a:extLst>
          </p:cNvPr>
          <p:cNvSpPr txBox="1"/>
          <p:nvPr/>
        </p:nvSpPr>
        <p:spPr>
          <a:xfrm>
            <a:off x="8152538" y="9334874"/>
            <a:ext cx="7030068" cy="292388"/>
          </a:xfrm>
          <a:prstGeom prst="rect">
            <a:avLst/>
          </a:prstGeom>
          <a:noFill/>
        </p:spPr>
        <p:txBody>
          <a:bodyPr wrap="square">
            <a:spAutoFit/>
          </a:bodyPr>
          <a:lstStyle/>
          <a:p>
            <a:pPr algn="ctr"/>
            <a:r>
              <a:rPr lang="en-US" sz="1300" b="0" i="0" u="none" strike="noStrike" baseline="0"/>
              <a:t>The Complete Church Piano Course - Book One - All songs arranged by Pastor Steven L Anderson</a:t>
            </a:r>
            <a:endParaRPr lang="en-TT" sz="1300"/>
          </a:p>
        </p:txBody>
      </p:sp>
      <p:pic>
        <p:nvPicPr>
          <p:cNvPr id="4" name="Picture 3" descr="Diagram, engineering drawing">
            <a:extLst>
              <a:ext uri="{FF2B5EF4-FFF2-40B4-BE49-F238E27FC236}">
                <a16:creationId xmlns:a16="http://schemas.microsoft.com/office/drawing/2014/main" id="{46BB9524-2879-2C93-30A4-4DC86ABA6B17}"/>
              </a:ext>
            </a:extLst>
          </p:cNvPr>
          <p:cNvPicPr>
            <a:picLocks noChangeAspect="1"/>
          </p:cNvPicPr>
          <p:nvPr/>
        </p:nvPicPr>
        <p:blipFill rotWithShape="1">
          <a:blip r:embed="rId3">
            <a:extLst>
              <a:ext uri="{28A0092B-C50C-407E-A947-70E740481C1C}">
                <a14:useLocalDpi xmlns:a14="http://schemas.microsoft.com/office/drawing/2010/main" val="0"/>
              </a:ext>
            </a:extLst>
          </a:blip>
          <a:srcRect r="5156" b="25245"/>
          <a:stretch/>
        </p:blipFill>
        <p:spPr>
          <a:xfrm>
            <a:off x="189825" y="76803"/>
            <a:ext cx="6741875" cy="8608391"/>
          </a:xfrm>
          <a:prstGeom prst="rect">
            <a:avLst/>
          </a:prstGeom>
        </p:spPr>
      </p:pic>
      <p:sp>
        <p:nvSpPr>
          <p:cNvPr id="9" name="TextBox 8">
            <a:extLst>
              <a:ext uri="{FF2B5EF4-FFF2-40B4-BE49-F238E27FC236}">
                <a16:creationId xmlns:a16="http://schemas.microsoft.com/office/drawing/2014/main" id="{B1BC7700-6DFF-C6FE-0677-B12B7ABE1562}"/>
              </a:ext>
            </a:extLst>
          </p:cNvPr>
          <p:cNvSpPr txBox="1"/>
          <p:nvPr/>
        </p:nvSpPr>
        <p:spPr>
          <a:xfrm>
            <a:off x="330184" y="9349213"/>
            <a:ext cx="7030068" cy="292388"/>
          </a:xfrm>
          <a:prstGeom prst="rect">
            <a:avLst/>
          </a:prstGeom>
          <a:noFill/>
        </p:spPr>
        <p:txBody>
          <a:bodyPr wrap="square">
            <a:spAutoFit/>
          </a:bodyPr>
          <a:lstStyle/>
          <a:p>
            <a:pPr algn="ctr"/>
            <a:r>
              <a:rPr lang="en-US" sz="1300" b="0" i="0" u="none" strike="noStrike" baseline="0"/>
              <a:t>The Complete Church Piano Course - Book One - All songs arranged by Pastor Steven L Anderson</a:t>
            </a:r>
            <a:endParaRPr lang="en-TT" sz="1300"/>
          </a:p>
        </p:txBody>
      </p:sp>
      <p:pic>
        <p:nvPicPr>
          <p:cNvPr id="14" name="Picture 13" descr="Diagram">
            <a:extLst>
              <a:ext uri="{FF2B5EF4-FFF2-40B4-BE49-F238E27FC236}">
                <a16:creationId xmlns:a16="http://schemas.microsoft.com/office/drawing/2014/main" id="{05C2DE3D-CDAD-865B-D1ED-8735D5266677}"/>
              </a:ext>
            </a:extLst>
          </p:cNvPr>
          <p:cNvPicPr>
            <a:picLocks noChangeAspect="1"/>
          </p:cNvPicPr>
          <p:nvPr/>
        </p:nvPicPr>
        <p:blipFill rotWithShape="1">
          <a:blip r:embed="rId4">
            <a:extLst>
              <a:ext uri="{28A0092B-C50C-407E-A947-70E740481C1C}">
                <a14:useLocalDpi xmlns:a14="http://schemas.microsoft.com/office/drawing/2010/main" val="0"/>
              </a:ext>
            </a:extLst>
          </a:blip>
          <a:srcRect t="6016" b="79411"/>
          <a:stretch/>
        </p:blipFill>
        <p:spPr>
          <a:xfrm>
            <a:off x="8417488" y="3319631"/>
            <a:ext cx="7108395" cy="1709569"/>
          </a:xfrm>
          <a:prstGeom prst="rect">
            <a:avLst/>
          </a:prstGeom>
        </p:spPr>
      </p:pic>
      <p:pic>
        <p:nvPicPr>
          <p:cNvPr id="19" name="Picture 18" descr="Diagram, engineering drawing&#10;&#10;Description automatically generated">
            <a:extLst>
              <a:ext uri="{FF2B5EF4-FFF2-40B4-BE49-F238E27FC236}">
                <a16:creationId xmlns:a16="http://schemas.microsoft.com/office/drawing/2014/main" id="{7440D4EF-EF1A-32AB-4686-6BA03569BE59}"/>
              </a:ext>
            </a:extLst>
          </p:cNvPr>
          <p:cNvPicPr>
            <a:picLocks noChangeAspect="1"/>
          </p:cNvPicPr>
          <p:nvPr/>
        </p:nvPicPr>
        <p:blipFill rotWithShape="1">
          <a:blip r:embed="rId3">
            <a:extLst>
              <a:ext uri="{28A0092B-C50C-407E-A947-70E740481C1C}">
                <a14:useLocalDpi xmlns:a14="http://schemas.microsoft.com/office/drawing/2010/main" val="0"/>
              </a:ext>
            </a:extLst>
          </a:blip>
          <a:srcRect t="76666" b="8122"/>
          <a:stretch/>
        </p:blipFill>
        <p:spPr>
          <a:xfrm>
            <a:off x="8358998" y="1255882"/>
            <a:ext cx="7108395" cy="1844040"/>
          </a:xfrm>
          <a:prstGeom prst="rect">
            <a:avLst/>
          </a:prstGeom>
        </p:spPr>
      </p:pic>
      <p:sp>
        <p:nvSpPr>
          <p:cNvPr id="20" name="TextBox 19">
            <a:extLst>
              <a:ext uri="{FF2B5EF4-FFF2-40B4-BE49-F238E27FC236}">
                <a16:creationId xmlns:a16="http://schemas.microsoft.com/office/drawing/2014/main" id="{9611267E-876A-961E-C05D-14B9848A6A03}"/>
              </a:ext>
            </a:extLst>
          </p:cNvPr>
          <p:cNvSpPr txBox="1"/>
          <p:nvPr/>
        </p:nvSpPr>
        <p:spPr>
          <a:xfrm>
            <a:off x="9433560" y="563880"/>
            <a:ext cx="4770120" cy="369332"/>
          </a:xfrm>
          <a:prstGeom prst="rect">
            <a:avLst/>
          </a:prstGeom>
          <a:noFill/>
        </p:spPr>
        <p:txBody>
          <a:bodyPr wrap="square" rtlCol="0">
            <a:spAutoFit/>
          </a:bodyPr>
          <a:lstStyle/>
          <a:p>
            <a:pPr algn="ctr"/>
            <a:r>
              <a:rPr lang="en-TT" b="1"/>
              <a:t>When The Battle’s Over</a:t>
            </a:r>
          </a:p>
        </p:txBody>
      </p:sp>
      <p:sp>
        <p:nvSpPr>
          <p:cNvPr id="21" name="TextBox 20">
            <a:extLst>
              <a:ext uri="{FF2B5EF4-FFF2-40B4-BE49-F238E27FC236}">
                <a16:creationId xmlns:a16="http://schemas.microsoft.com/office/drawing/2014/main" id="{9B7AC19F-A477-315A-6D0A-9F6C568B96F6}"/>
              </a:ext>
            </a:extLst>
          </p:cNvPr>
          <p:cNvSpPr txBox="1"/>
          <p:nvPr/>
        </p:nvSpPr>
        <p:spPr>
          <a:xfrm>
            <a:off x="13108513" y="9656525"/>
            <a:ext cx="2417370" cy="369332"/>
          </a:xfrm>
          <a:prstGeom prst="rect">
            <a:avLst/>
          </a:prstGeom>
          <a:noFill/>
        </p:spPr>
        <p:txBody>
          <a:bodyPr wrap="square" rtlCol="0">
            <a:spAutoFit/>
          </a:bodyPr>
          <a:lstStyle/>
          <a:p>
            <a:pPr algn="ctr"/>
            <a:r>
              <a:rPr lang="en-TT" i="1"/>
              <a:t>Click for</a:t>
            </a:r>
            <a:r>
              <a:rPr lang="en-TT"/>
              <a:t>* </a:t>
            </a:r>
            <a:r>
              <a:rPr lang="en-TT" b="1"/>
              <a:t>Musescore</a:t>
            </a:r>
          </a:p>
        </p:txBody>
      </p:sp>
      <p:sp>
        <p:nvSpPr>
          <p:cNvPr id="22" name="Rectangle 21">
            <a:hlinkClick r:id="rId5" action="ppaction://hlinkfile"/>
            <a:extLst>
              <a:ext uri="{FF2B5EF4-FFF2-40B4-BE49-F238E27FC236}">
                <a16:creationId xmlns:a16="http://schemas.microsoft.com/office/drawing/2014/main" id="{65264D98-6D80-B46B-F532-F8EE2E70D315}"/>
              </a:ext>
            </a:extLst>
          </p:cNvPr>
          <p:cNvSpPr/>
          <p:nvPr/>
        </p:nvSpPr>
        <p:spPr>
          <a:xfrm>
            <a:off x="13350240" y="9656525"/>
            <a:ext cx="1947985" cy="2533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T"/>
          </a:p>
        </p:txBody>
      </p:sp>
    </p:spTree>
    <p:extLst>
      <p:ext uri="{BB962C8B-B14F-4D97-AF65-F5344CB8AC3E}">
        <p14:creationId xmlns:p14="http://schemas.microsoft.com/office/powerpoint/2010/main" val="27032057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1246</TotalTime>
  <Words>3377</Words>
  <Application>Microsoft Office PowerPoint</Application>
  <PresentationFormat>Custom</PresentationFormat>
  <Paragraphs>243</Paragraphs>
  <Slides>20</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Calibri</vt:lpstr>
      <vt:lpstr>Calibri Light</vt:lpstr>
      <vt:lpstr>Copperplate Gothic Bold</vt:lpstr>
      <vt:lpstr>Impact</vt:lpstr>
      <vt:lpstr>Segoe UI Symbol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Christopher Gidla</dc:creator>
  <cp:lastModifiedBy>Christopher Gidla</cp:lastModifiedBy>
  <cp:revision>11</cp:revision>
  <dcterms:created xsi:type="dcterms:W3CDTF">2022-09-05T12:40:45Z</dcterms:created>
  <dcterms:modified xsi:type="dcterms:W3CDTF">2022-09-07T15:49:00Z</dcterms:modified>
</cp:coreProperties>
</file>